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8"/>
  </p:notesMasterIdLst>
  <p:sldIdLst>
    <p:sldId id="3149" r:id="rId5"/>
    <p:sldId id="3150" r:id="rId6"/>
    <p:sldId id="3151" r:id="rId7"/>
  </p:sldIdLst>
  <p:sldSz cx="7559675" cy="1069181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92" userDrawn="1">
          <p15:clr>
            <a:srgbClr val="A4A3A4"/>
          </p15:clr>
        </p15:guide>
        <p15:guide id="2" pos="348" userDrawn="1">
          <p15:clr>
            <a:srgbClr val="A4A3A4"/>
          </p15:clr>
        </p15:guide>
        <p15:guide id="3" pos="2582" userDrawn="1">
          <p15:clr>
            <a:srgbClr val="A4A3A4"/>
          </p15:clr>
        </p15:guide>
        <p15:guide id="4" orient="horz" pos="1372" userDrawn="1">
          <p15:clr>
            <a:srgbClr val="A4A3A4"/>
          </p15:clr>
        </p15:guide>
        <p15:guide id="5" orient="horz" pos="6316" userDrawn="1">
          <p15:clr>
            <a:srgbClr val="A4A3A4"/>
          </p15:clr>
        </p15:guide>
        <p15:guide id="6" orient="horz" pos="5499" userDrawn="1">
          <p15:clr>
            <a:srgbClr val="A4A3A4"/>
          </p15:clr>
        </p15:guide>
        <p15:guide id="7" pos="4544" userDrawn="1">
          <p15:clr>
            <a:srgbClr val="A4A3A4"/>
          </p15:clr>
        </p15:guide>
        <p15:guide id="8" pos="2381"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hnson, Becky (Corporate Marketing)" initials="JB(M" lastIdx="9" clrIdx="0">
    <p:extLst>
      <p:ext uri="{19B8F6BF-5375-455C-9EA6-DF929625EA0E}">
        <p15:presenceInfo xmlns:p15="http://schemas.microsoft.com/office/powerpoint/2012/main" userId="S::P10271327@capita.co.uk::81b22761-2fc5-431f-a2d6-8b66db6b826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AB00"/>
    <a:srgbClr val="FFFFFF"/>
    <a:srgbClr val="F3F3F3"/>
    <a:srgbClr val="000000"/>
    <a:srgbClr val="9CA19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CE4E0FD-153C-412B-995A-645751FF4EAA}" v="7" dt="2021-09-27T13:06:47.03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showGuides="1">
      <p:cViewPr>
        <p:scale>
          <a:sx n="100" d="100"/>
          <a:sy n="100" d="100"/>
        </p:scale>
        <p:origin x="1038" y="-3612"/>
      </p:cViewPr>
      <p:guideLst>
        <p:guide orient="horz" pos="192"/>
        <p:guide pos="348"/>
        <p:guide pos="2582"/>
        <p:guide orient="horz" pos="1372"/>
        <p:guide orient="horz" pos="6316"/>
        <p:guide orient="horz" pos="5499"/>
        <p:guide pos="4544"/>
        <p:guide pos="2381"/>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viewProps" Target="viewProps.xml"/><Relationship Id="rId5" Type="http://schemas.openxmlformats.org/officeDocument/2006/relationships/slide" Target="slides/slide1.xml"/><Relationship Id="rId15" Type="http://schemas.microsoft.com/office/2015/10/relationships/revisionInfo" Target="revisionInfo.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commentAuthors" Target="commentAuthors.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hnson, Becky (Corporate Marketing)" userId="81b22761-2fc5-431f-a2d6-8b66db6b8269" providerId="ADAL" clId="{FDB415D2-1D69-4461-BDE5-CA5CDA50B75F}"/>
    <pc:docChg chg="modSld">
      <pc:chgData name="Johnson, Becky (Corporate Marketing)" userId="81b22761-2fc5-431f-a2d6-8b66db6b8269" providerId="ADAL" clId="{FDB415D2-1D69-4461-BDE5-CA5CDA50B75F}" dt="2021-08-10T07:55:38.882" v="39" actId="20577"/>
      <pc:docMkLst>
        <pc:docMk/>
      </pc:docMkLst>
      <pc:sldChg chg="modSp">
        <pc:chgData name="Johnson, Becky (Corporate Marketing)" userId="81b22761-2fc5-431f-a2d6-8b66db6b8269" providerId="ADAL" clId="{FDB415D2-1D69-4461-BDE5-CA5CDA50B75F}" dt="2021-08-10T07:55:38.882" v="39" actId="20577"/>
        <pc:sldMkLst>
          <pc:docMk/>
          <pc:sldMk cId="2824261818" sldId="3150"/>
        </pc:sldMkLst>
        <pc:spChg chg="mod">
          <ac:chgData name="Johnson, Becky (Corporate Marketing)" userId="81b22761-2fc5-431f-a2d6-8b66db6b8269" providerId="ADAL" clId="{FDB415D2-1D69-4461-BDE5-CA5CDA50B75F}" dt="2021-08-10T07:55:38.882" v="39" actId="20577"/>
          <ac:spMkLst>
            <pc:docMk/>
            <pc:sldMk cId="2824261818" sldId="3150"/>
            <ac:spMk id="300" creationId="{73D6F7D6-AEC9-4535-93BD-AB354257B6E5}"/>
          </ac:spMkLst>
        </pc:spChg>
        <pc:spChg chg="mod">
          <ac:chgData name="Johnson, Becky (Corporate Marketing)" userId="81b22761-2fc5-431f-a2d6-8b66db6b8269" providerId="ADAL" clId="{FDB415D2-1D69-4461-BDE5-CA5CDA50B75F}" dt="2021-08-10T07:55:14.419" v="32" actId="6549"/>
          <ac:spMkLst>
            <pc:docMk/>
            <pc:sldMk cId="2824261818" sldId="3150"/>
            <ac:spMk id="310" creationId="{E0B0D3AC-0033-49F6-84B2-7ECF3C31C67A}"/>
          </ac:spMkLst>
        </pc:spChg>
        <pc:spChg chg="mod">
          <ac:chgData name="Johnson, Becky (Corporate Marketing)" userId="81b22761-2fc5-431f-a2d6-8b66db6b8269" providerId="ADAL" clId="{FDB415D2-1D69-4461-BDE5-CA5CDA50B75F}" dt="2021-08-10T07:54:41.103" v="6" actId="6549"/>
          <ac:spMkLst>
            <pc:docMk/>
            <pc:sldMk cId="2824261818" sldId="3150"/>
            <ac:spMk id="320" creationId="{43EED51D-E81B-48D4-9F6F-6E6BAC48E1CA}"/>
          </ac:spMkLst>
        </pc:spChg>
      </pc:sldChg>
    </pc:docChg>
  </pc:docChgLst>
  <pc:docChgLst>
    <pc:chgData name="Johnson, Becky (Corporate Marketing)" userId="81b22761-2fc5-431f-a2d6-8b66db6b8269" providerId="ADAL" clId="{2CE4E0FD-153C-412B-995A-645751FF4EAA}"/>
    <pc:docChg chg="undo custSel modSld">
      <pc:chgData name="Johnson, Becky (Corporate Marketing)" userId="81b22761-2fc5-431f-a2d6-8b66db6b8269" providerId="ADAL" clId="{2CE4E0FD-153C-412B-995A-645751FF4EAA}" dt="2021-09-27T13:07:22.073" v="74" actId="1035"/>
      <pc:docMkLst>
        <pc:docMk/>
      </pc:docMkLst>
      <pc:sldChg chg="addSp delSp modSp addCm delCm">
        <pc:chgData name="Johnson, Becky (Corporate Marketing)" userId="81b22761-2fc5-431f-a2d6-8b66db6b8269" providerId="ADAL" clId="{2CE4E0FD-153C-412B-995A-645751FF4EAA}" dt="2021-09-27T13:07:22.073" v="74" actId="1035"/>
        <pc:sldMkLst>
          <pc:docMk/>
          <pc:sldMk cId="1504128151" sldId="3151"/>
        </pc:sldMkLst>
        <pc:spChg chg="add mod">
          <ac:chgData name="Johnson, Becky (Corporate Marketing)" userId="81b22761-2fc5-431f-a2d6-8b66db6b8269" providerId="ADAL" clId="{2CE4E0FD-153C-412B-995A-645751FF4EAA}" dt="2021-09-27T13:07:22.073" v="74" actId="1035"/>
          <ac:spMkLst>
            <pc:docMk/>
            <pc:sldMk cId="1504128151" sldId="3151"/>
            <ac:spMk id="2" creationId="{0B5B7305-DEC0-4B40-A8D5-6916F1DFB848}"/>
          </ac:spMkLst>
        </pc:spChg>
        <pc:spChg chg="mod">
          <ac:chgData name="Johnson, Becky (Corporate Marketing)" userId="81b22761-2fc5-431f-a2d6-8b66db6b8269" providerId="ADAL" clId="{2CE4E0FD-153C-412B-995A-645751FF4EAA}" dt="2021-09-27T13:03:56.054" v="0"/>
          <ac:spMkLst>
            <pc:docMk/>
            <pc:sldMk cId="1504128151" sldId="3151"/>
            <ac:spMk id="18" creationId="{7A363E17-B09A-43E4-9740-3914699507ED}"/>
          </ac:spMkLst>
        </pc:spChg>
        <pc:spChg chg="add del mod">
          <ac:chgData name="Johnson, Becky (Corporate Marketing)" userId="81b22761-2fc5-431f-a2d6-8b66db6b8269" providerId="ADAL" clId="{2CE4E0FD-153C-412B-995A-645751FF4EAA}" dt="2021-09-27T13:07:05.391" v="55" actId="478"/>
          <ac:spMkLst>
            <pc:docMk/>
            <pc:sldMk cId="1504128151" sldId="3151"/>
            <ac:spMk id="35" creationId="{54BD091A-323B-4AE1-A33F-C19D68DD9CC1}"/>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1A6883D-2F49-481F-A03D-F00E3745C96C}" type="datetimeFigureOut">
              <a:rPr lang="en-GB" smtClean="0"/>
              <a:t>27/09/2021</a:t>
            </a:fld>
            <a:endParaRPr lang="en-GB"/>
          </a:p>
        </p:txBody>
      </p:sp>
      <p:sp>
        <p:nvSpPr>
          <p:cNvPr id="4" name="Slide Image Placeholder 3"/>
          <p:cNvSpPr>
            <a:spLocks noGrp="1" noRot="1" noChangeAspect="1"/>
          </p:cNvSpPr>
          <p:nvPr>
            <p:ph type="sldImg" idx="2"/>
          </p:nvPr>
        </p:nvSpPr>
        <p:spPr>
          <a:xfrm>
            <a:off x="2338388" y="1143000"/>
            <a:ext cx="2181225"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1BC3B7D-8484-473F-923C-6E70BADCFC4A}" type="slidenum">
              <a:rPr lang="en-GB" smtClean="0"/>
              <a:t>‹#›</a:t>
            </a:fld>
            <a:endParaRPr lang="en-GB"/>
          </a:p>
        </p:txBody>
      </p:sp>
    </p:spTree>
    <p:extLst>
      <p:ext uri="{BB962C8B-B14F-4D97-AF65-F5344CB8AC3E}">
        <p14:creationId xmlns:p14="http://schemas.microsoft.com/office/powerpoint/2010/main" val="39863821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ntent_1column">
    <p:spTree>
      <p:nvGrpSpPr>
        <p:cNvPr id="1" name=""/>
        <p:cNvGrpSpPr/>
        <p:nvPr/>
      </p:nvGrpSpPr>
      <p:grpSpPr>
        <a:xfrm>
          <a:off x="0" y="0"/>
          <a:ext cx="0" cy="0"/>
          <a:chOff x="0" y="0"/>
          <a:chExt cx="0" cy="0"/>
        </a:xfrm>
      </p:grpSpPr>
      <p:sp>
        <p:nvSpPr>
          <p:cNvPr id="29" name="Text Placeholder 28">
            <a:extLst>
              <a:ext uri="{FF2B5EF4-FFF2-40B4-BE49-F238E27FC236}">
                <a16:creationId xmlns:a16="http://schemas.microsoft.com/office/drawing/2014/main" id="{1FE718F2-7CBE-4506-8F3E-A8FD67898A7B}"/>
              </a:ext>
            </a:extLst>
          </p:cNvPr>
          <p:cNvSpPr>
            <a:spLocks noGrp="1"/>
          </p:cNvSpPr>
          <p:nvPr>
            <p:ph type="body" sz="quarter" idx="11" hasCustomPrompt="1"/>
          </p:nvPr>
        </p:nvSpPr>
        <p:spPr>
          <a:xfrm>
            <a:off x="497089" y="3836184"/>
            <a:ext cx="6324337" cy="4113378"/>
          </a:xfrm>
        </p:spPr>
        <p:txBody>
          <a:bodyPr>
            <a:normAutofit/>
          </a:bodyPr>
          <a:lstStyle>
            <a:lvl1pPr marL="0" indent="0" eaLnBrk="1" hangingPunct="1">
              <a:lnSpc>
                <a:spcPct val="150000"/>
              </a:lnSpc>
              <a:buNone/>
              <a:defRPr lang="en-US" altLang="en-US" sz="868" smtClean="0">
                <a:solidFill>
                  <a:schemeClr val="tx1"/>
                </a:solidFill>
                <a:ea typeface="Lucida Grande"/>
                <a:cs typeface="Lucida Grande"/>
                <a:sym typeface="Lucida Grande"/>
              </a:defRPr>
            </a:lvl1pPr>
          </a:lstStyle>
          <a:p>
            <a:pPr eaLnBrk="1" hangingPunct="1">
              <a:lnSpc>
                <a:spcPct val="150000"/>
              </a:lnSpc>
            </a:pPr>
            <a:r>
              <a:rPr lang="en-US"/>
              <a:t>Place content here ----</a:t>
            </a:r>
            <a:br>
              <a:rPr lang="en-US"/>
            </a:br>
            <a:r>
              <a:rPr lang="en-US" altLang="en-US" sz="868">
                <a:latin typeface="+mj-lt"/>
                <a:ea typeface="Lucida Grande"/>
                <a:cs typeface="Lucida Grande"/>
                <a:sym typeface="Lucida Grande"/>
              </a:rPr>
              <a:t>Lorem ipsum dolor sit amet, </a:t>
            </a:r>
            <a:r>
              <a:rPr lang="en-US" altLang="en-US" sz="868" err="1">
                <a:latin typeface="+mj-lt"/>
                <a:ea typeface="Lucida Grande"/>
                <a:cs typeface="Lucida Grande"/>
                <a:sym typeface="Lucida Grande"/>
              </a:rPr>
              <a:t>consectetuer</a:t>
            </a:r>
            <a:r>
              <a:rPr lang="en-US" altLang="en-US" sz="868">
                <a:latin typeface="+mj-lt"/>
                <a:ea typeface="Lucida Grande"/>
                <a:cs typeface="Lucida Grande"/>
                <a:sym typeface="Lucida Grande"/>
              </a:rPr>
              <a:t> adipiscing elit, sed diam </a:t>
            </a:r>
            <a:r>
              <a:rPr lang="en-US" altLang="en-US" sz="868" err="1">
                <a:latin typeface="+mj-lt"/>
                <a:ea typeface="Lucida Grande"/>
                <a:cs typeface="Lucida Grande"/>
                <a:sym typeface="Lucida Grande"/>
              </a:rPr>
              <a:t>nonummy</a:t>
            </a:r>
            <a:r>
              <a:rPr lang="en-US" altLang="en-US" sz="868">
                <a:latin typeface="+mj-lt"/>
                <a:ea typeface="Lucida Grande"/>
                <a:cs typeface="Lucida Grande"/>
                <a:sym typeface="Lucida Grande"/>
              </a:rPr>
              <a:t> nibh euismod </a:t>
            </a:r>
            <a:r>
              <a:rPr lang="en-US" altLang="en-US" sz="868" err="1">
                <a:latin typeface="+mj-lt"/>
                <a:ea typeface="Lucida Grande"/>
                <a:cs typeface="Lucida Grande"/>
                <a:sym typeface="Lucida Grande"/>
              </a:rPr>
              <a:t>tincidunt</a:t>
            </a:r>
            <a:r>
              <a:rPr lang="en-US" altLang="en-US" sz="868">
                <a:latin typeface="+mj-lt"/>
                <a:ea typeface="Lucida Grande"/>
                <a:cs typeface="Lucida Grande"/>
                <a:sym typeface="Lucida Grande"/>
              </a:rPr>
              <a:t> ut laoreet dolore magna aliquam erat volutpat. Ut </a:t>
            </a:r>
            <a:r>
              <a:rPr lang="en-US" altLang="en-US" sz="868" err="1">
                <a:latin typeface="+mj-lt"/>
                <a:ea typeface="Lucida Grande"/>
                <a:cs typeface="Lucida Grande"/>
                <a:sym typeface="Lucida Grande"/>
              </a:rPr>
              <a:t>wisi</a:t>
            </a:r>
            <a:r>
              <a:rPr lang="en-US" altLang="en-US" sz="868">
                <a:latin typeface="+mj-lt"/>
                <a:ea typeface="Lucida Grande"/>
                <a:cs typeface="Lucida Grande"/>
                <a:sym typeface="Lucida Grande"/>
              </a:rPr>
              <a:t> enim ad minim </a:t>
            </a:r>
            <a:r>
              <a:rPr lang="en-US" altLang="en-US" sz="868" err="1">
                <a:latin typeface="+mj-lt"/>
                <a:ea typeface="Lucida Grande"/>
                <a:cs typeface="Lucida Grande"/>
                <a:sym typeface="Lucida Grande"/>
              </a:rPr>
              <a:t>veniam</a:t>
            </a:r>
            <a:r>
              <a:rPr lang="en-US" altLang="en-US" sz="868">
                <a:latin typeface="+mj-lt"/>
                <a:ea typeface="Lucida Grande"/>
                <a:cs typeface="Lucida Grande"/>
                <a:sym typeface="Lucida Grande"/>
              </a:rPr>
              <a:t>, quis </a:t>
            </a:r>
            <a:r>
              <a:rPr lang="en-US" altLang="en-US" sz="868" err="1">
                <a:latin typeface="+mj-lt"/>
                <a:ea typeface="Lucida Grande"/>
                <a:cs typeface="Lucida Grande"/>
                <a:sym typeface="Lucida Grande"/>
              </a:rPr>
              <a:t>nostrud</a:t>
            </a:r>
            <a:r>
              <a:rPr lang="en-US" altLang="en-US" sz="868">
                <a:latin typeface="+mj-lt"/>
                <a:ea typeface="Lucida Grande"/>
                <a:cs typeface="Lucida Grande"/>
                <a:sym typeface="Lucida Grande"/>
              </a:rPr>
              <a:t> </a:t>
            </a:r>
            <a:r>
              <a:rPr lang="en-US" altLang="en-US" sz="868" err="1">
                <a:latin typeface="+mj-lt"/>
                <a:ea typeface="Lucida Grande"/>
                <a:cs typeface="Lucida Grande"/>
                <a:sym typeface="Lucida Grande"/>
              </a:rPr>
              <a:t>exerci</a:t>
            </a:r>
            <a:r>
              <a:rPr lang="en-US" altLang="en-US" sz="868">
                <a:latin typeface="+mj-lt"/>
                <a:ea typeface="Lucida Grande"/>
                <a:cs typeface="Lucida Grande"/>
                <a:sym typeface="Lucida Grande"/>
              </a:rPr>
              <a:t> </a:t>
            </a:r>
            <a:r>
              <a:rPr lang="en-US" altLang="en-US" sz="868" err="1">
                <a:latin typeface="+mj-lt"/>
                <a:ea typeface="Lucida Grande"/>
                <a:cs typeface="Lucida Grande"/>
                <a:sym typeface="Lucida Grande"/>
              </a:rPr>
              <a:t>tation</a:t>
            </a:r>
            <a:r>
              <a:rPr lang="en-US" altLang="en-US" sz="868">
                <a:latin typeface="+mj-lt"/>
                <a:ea typeface="Lucida Grande"/>
                <a:cs typeface="Lucida Grande"/>
                <a:sym typeface="Lucida Grande"/>
              </a:rPr>
              <a:t> ullamcorper suscipit </a:t>
            </a:r>
            <a:r>
              <a:rPr lang="en-US" altLang="en-US" sz="868" err="1">
                <a:latin typeface="+mj-lt"/>
                <a:ea typeface="Lucida Grande"/>
                <a:cs typeface="Lucida Grande"/>
                <a:sym typeface="Lucida Grande"/>
              </a:rPr>
              <a:t>lobortis</a:t>
            </a:r>
            <a:r>
              <a:rPr lang="en-US" altLang="en-US" sz="868">
                <a:latin typeface="+mj-lt"/>
                <a:ea typeface="Lucida Grande"/>
                <a:cs typeface="Lucida Grande"/>
                <a:sym typeface="Lucida Grande"/>
              </a:rPr>
              <a:t> nisl ut </a:t>
            </a:r>
            <a:r>
              <a:rPr lang="en-US" altLang="en-US" sz="868" err="1">
                <a:latin typeface="+mj-lt"/>
                <a:ea typeface="Lucida Grande"/>
                <a:cs typeface="Lucida Grande"/>
                <a:sym typeface="Lucida Grande"/>
              </a:rPr>
              <a:t>aliquip</a:t>
            </a:r>
            <a:r>
              <a:rPr lang="en-US" altLang="en-US" sz="868">
                <a:latin typeface="+mj-lt"/>
                <a:ea typeface="Lucida Grande"/>
                <a:cs typeface="Lucida Grande"/>
                <a:sym typeface="Lucida Grande"/>
              </a:rPr>
              <a:t> ex </a:t>
            </a:r>
            <a:r>
              <a:rPr lang="en-US" altLang="en-US" sz="868" err="1">
                <a:latin typeface="+mj-lt"/>
                <a:ea typeface="Lucida Grande"/>
                <a:cs typeface="Lucida Grande"/>
                <a:sym typeface="Lucida Grande"/>
              </a:rPr>
              <a:t>ea</a:t>
            </a:r>
            <a:r>
              <a:rPr lang="en-US" altLang="en-US" sz="868">
                <a:latin typeface="+mj-lt"/>
                <a:ea typeface="Lucida Grande"/>
                <a:cs typeface="Lucida Grande"/>
                <a:sym typeface="Lucida Grande"/>
              </a:rPr>
              <a:t> </a:t>
            </a:r>
            <a:r>
              <a:rPr lang="en-US" altLang="en-US" sz="868" err="1">
                <a:latin typeface="+mj-lt"/>
                <a:ea typeface="Lucida Grande"/>
                <a:cs typeface="Lucida Grande"/>
                <a:sym typeface="Lucida Grande"/>
              </a:rPr>
              <a:t>commodo</a:t>
            </a:r>
            <a:r>
              <a:rPr lang="en-US" altLang="en-US" sz="868">
                <a:latin typeface="+mj-lt"/>
                <a:ea typeface="Lucida Grande"/>
                <a:cs typeface="Lucida Grande"/>
                <a:sym typeface="Lucida Grande"/>
              </a:rPr>
              <a:t> consequat. Duis </a:t>
            </a:r>
            <a:r>
              <a:rPr lang="en-US" altLang="en-US" sz="868" err="1">
                <a:latin typeface="+mj-lt"/>
                <a:ea typeface="Lucida Grande"/>
                <a:cs typeface="Lucida Grande"/>
                <a:sym typeface="Lucida Grande"/>
              </a:rPr>
              <a:t>autem</a:t>
            </a:r>
            <a:r>
              <a:rPr lang="en-US" altLang="en-US" sz="868">
                <a:latin typeface="+mj-lt"/>
                <a:ea typeface="Lucida Grande"/>
                <a:cs typeface="Lucida Grande"/>
                <a:sym typeface="Lucida Grande"/>
              </a:rPr>
              <a:t> vel </a:t>
            </a:r>
            <a:r>
              <a:rPr lang="en-US" altLang="en-US" sz="868" err="1">
                <a:latin typeface="+mj-lt"/>
                <a:ea typeface="Lucida Grande"/>
                <a:cs typeface="Lucida Grande"/>
                <a:sym typeface="Lucida Grande"/>
              </a:rPr>
              <a:t>eum</a:t>
            </a:r>
            <a:r>
              <a:rPr lang="en-US" altLang="en-US" sz="868">
                <a:latin typeface="+mj-lt"/>
                <a:ea typeface="Lucida Grande"/>
                <a:cs typeface="Lucida Grande"/>
                <a:sym typeface="Lucida Grande"/>
              </a:rPr>
              <a:t> </a:t>
            </a:r>
            <a:r>
              <a:rPr lang="en-US" altLang="en-US" sz="868" err="1">
                <a:latin typeface="+mj-lt"/>
                <a:ea typeface="Lucida Grande"/>
                <a:cs typeface="Lucida Grande"/>
                <a:sym typeface="Lucida Grande"/>
              </a:rPr>
              <a:t>iriure</a:t>
            </a:r>
            <a:r>
              <a:rPr lang="en-US" altLang="en-US" sz="868">
                <a:latin typeface="+mj-lt"/>
                <a:ea typeface="Lucida Grande"/>
                <a:cs typeface="Lucida Grande"/>
                <a:sym typeface="Lucida Grande"/>
              </a:rPr>
              <a:t> dolor in hendrerit in vulputate velit </a:t>
            </a:r>
            <a:r>
              <a:rPr lang="en-US" altLang="en-US" sz="868" err="1">
                <a:latin typeface="+mj-lt"/>
                <a:ea typeface="Lucida Grande"/>
                <a:cs typeface="Lucida Grande"/>
                <a:sym typeface="Lucida Grande"/>
              </a:rPr>
              <a:t>esse</a:t>
            </a:r>
            <a:r>
              <a:rPr lang="en-US" altLang="en-US" sz="868">
                <a:latin typeface="+mj-lt"/>
                <a:ea typeface="Lucida Grande"/>
                <a:cs typeface="Lucida Grande"/>
                <a:sym typeface="Lucida Grande"/>
              </a:rPr>
              <a:t> molestie consequat, vel </a:t>
            </a:r>
            <a:r>
              <a:rPr lang="en-US" altLang="en-US" sz="868" err="1">
                <a:latin typeface="+mj-lt"/>
                <a:ea typeface="Lucida Grande"/>
                <a:cs typeface="Lucida Grande"/>
                <a:sym typeface="Lucida Grande"/>
              </a:rPr>
              <a:t>illum</a:t>
            </a:r>
            <a:r>
              <a:rPr lang="en-US" altLang="en-US" sz="868">
                <a:latin typeface="+mj-lt"/>
                <a:ea typeface="Lucida Grande"/>
                <a:cs typeface="Lucida Grande"/>
                <a:sym typeface="Lucida Grande"/>
              </a:rPr>
              <a:t> dolore </a:t>
            </a:r>
            <a:r>
              <a:rPr lang="en-US" altLang="en-US" sz="868" err="1">
                <a:latin typeface="+mj-lt"/>
                <a:ea typeface="Lucida Grande"/>
                <a:cs typeface="Lucida Grande"/>
                <a:sym typeface="Lucida Grande"/>
              </a:rPr>
              <a:t>eu</a:t>
            </a:r>
            <a:r>
              <a:rPr lang="en-US" altLang="en-US" sz="868">
                <a:latin typeface="+mj-lt"/>
                <a:ea typeface="Lucida Grande"/>
                <a:cs typeface="Lucida Grande"/>
                <a:sym typeface="Lucida Grande"/>
              </a:rPr>
              <a:t> feugiat nulla facilisis at </a:t>
            </a:r>
            <a:r>
              <a:rPr lang="en-US" altLang="en-US" sz="868" err="1">
                <a:latin typeface="+mj-lt"/>
                <a:ea typeface="Lucida Grande"/>
                <a:cs typeface="Lucida Grande"/>
                <a:sym typeface="Lucida Grande"/>
              </a:rPr>
              <a:t>vero</a:t>
            </a:r>
            <a:r>
              <a:rPr lang="en-US" altLang="en-US" sz="868">
                <a:latin typeface="+mj-lt"/>
                <a:ea typeface="Lucida Grande"/>
                <a:cs typeface="Lucida Grande"/>
                <a:sym typeface="Lucida Grande"/>
              </a:rPr>
              <a:t> eros et </a:t>
            </a:r>
            <a:r>
              <a:rPr lang="en-US" altLang="en-US" sz="868" err="1">
                <a:latin typeface="+mj-lt"/>
                <a:ea typeface="Lucida Grande"/>
                <a:cs typeface="Lucida Grande"/>
                <a:sym typeface="Lucida Grande"/>
              </a:rPr>
              <a:t>accumsan</a:t>
            </a:r>
            <a:r>
              <a:rPr lang="en-US" altLang="en-US" sz="868">
                <a:latin typeface="+mj-lt"/>
                <a:ea typeface="Lucida Grande"/>
                <a:cs typeface="Lucida Grande"/>
                <a:sym typeface="Lucida Grande"/>
              </a:rPr>
              <a:t> et </a:t>
            </a:r>
            <a:r>
              <a:rPr lang="en-US" altLang="en-US" sz="868" err="1">
                <a:latin typeface="+mj-lt"/>
                <a:ea typeface="Lucida Grande"/>
                <a:cs typeface="Lucida Grande"/>
                <a:sym typeface="Lucida Grande"/>
              </a:rPr>
              <a:t>iusto</a:t>
            </a:r>
            <a:r>
              <a:rPr lang="en-US" altLang="en-US" sz="868">
                <a:latin typeface="+mj-lt"/>
                <a:ea typeface="Lucida Grande"/>
                <a:cs typeface="Lucida Grande"/>
                <a:sym typeface="Lucida Grande"/>
              </a:rPr>
              <a:t> odio dignissim qui blandit </a:t>
            </a:r>
            <a:r>
              <a:rPr lang="en-US" altLang="en-US" sz="868" err="1">
                <a:latin typeface="+mj-lt"/>
                <a:ea typeface="Lucida Grande"/>
                <a:cs typeface="Lucida Grande"/>
                <a:sym typeface="Lucida Grande"/>
              </a:rPr>
              <a:t>praesent</a:t>
            </a:r>
            <a:r>
              <a:rPr lang="en-US" altLang="en-US" sz="868">
                <a:latin typeface="+mj-lt"/>
                <a:ea typeface="Lucida Grande"/>
                <a:cs typeface="Lucida Grande"/>
                <a:sym typeface="Lucida Grande"/>
              </a:rPr>
              <a:t> </a:t>
            </a:r>
            <a:r>
              <a:rPr lang="en-US" altLang="en-US" sz="868" err="1">
                <a:latin typeface="+mj-lt"/>
                <a:ea typeface="Lucida Grande"/>
                <a:cs typeface="Lucida Grande"/>
                <a:sym typeface="Lucida Grande"/>
              </a:rPr>
              <a:t>luptatum</a:t>
            </a:r>
            <a:r>
              <a:rPr lang="en-US" altLang="en-US" sz="868">
                <a:latin typeface="+mj-lt"/>
                <a:ea typeface="Lucida Grande"/>
                <a:cs typeface="Lucida Grande"/>
                <a:sym typeface="Lucida Grande"/>
              </a:rPr>
              <a:t>.</a:t>
            </a:r>
          </a:p>
          <a:p>
            <a:pPr eaLnBrk="1" hangingPunct="1">
              <a:lnSpc>
                <a:spcPct val="150000"/>
              </a:lnSpc>
            </a:pPr>
            <a:r>
              <a:rPr lang="en-US" altLang="en-US" sz="868">
                <a:latin typeface="+mj-lt"/>
              </a:rPr>
              <a:t>Ut </a:t>
            </a:r>
            <a:r>
              <a:rPr lang="en-US" altLang="en-US" sz="868" err="1">
                <a:latin typeface="+mj-lt"/>
              </a:rPr>
              <a:t>wisi</a:t>
            </a:r>
            <a:r>
              <a:rPr lang="en-US" altLang="en-US" sz="868">
                <a:latin typeface="+mj-lt"/>
              </a:rPr>
              <a:t> enim ad minim </a:t>
            </a:r>
            <a:r>
              <a:rPr lang="en-US" altLang="en-US" sz="868" err="1">
                <a:latin typeface="+mj-lt"/>
              </a:rPr>
              <a:t>veniam</a:t>
            </a:r>
            <a:r>
              <a:rPr lang="en-US" altLang="en-US" sz="868">
                <a:latin typeface="+mj-lt"/>
              </a:rPr>
              <a:t>, quis </a:t>
            </a:r>
            <a:r>
              <a:rPr lang="en-US" altLang="en-US" sz="868" err="1">
                <a:latin typeface="+mj-lt"/>
              </a:rPr>
              <a:t>nostrud</a:t>
            </a:r>
            <a:r>
              <a:rPr lang="en-US" altLang="en-US" sz="868">
                <a:latin typeface="+mj-lt"/>
              </a:rPr>
              <a:t> </a:t>
            </a:r>
            <a:r>
              <a:rPr lang="en-US" altLang="en-US" sz="868" err="1">
                <a:latin typeface="+mj-lt"/>
              </a:rPr>
              <a:t>exerci</a:t>
            </a:r>
            <a:r>
              <a:rPr lang="en-US" altLang="en-US" sz="868">
                <a:latin typeface="+mj-lt"/>
              </a:rPr>
              <a:t> </a:t>
            </a:r>
            <a:r>
              <a:rPr lang="en-US" altLang="en-US" sz="868" err="1">
                <a:latin typeface="+mj-lt"/>
              </a:rPr>
              <a:t>tation</a:t>
            </a:r>
            <a:r>
              <a:rPr lang="en-US" altLang="en-US" sz="868">
                <a:latin typeface="+mj-lt"/>
              </a:rPr>
              <a:t> ullamcorper suscipit </a:t>
            </a:r>
            <a:r>
              <a:rPr lang="en-US" altLang="en-US" sz="868" err="1">
                <a:latin typeface="+mj-lt"/>
              </a:rPr>
              <a:t>lobortis</a:t>
            </a:r>
            <a:r>
              <a:rPr lang="en-US" altLang="en-US" sz="868">
                <a:latin typeface="+mj-lt"/>
              </a:rPr>
              <a:t> nisl ut </a:t>
            </a:r>
            <a:r>
              <a:rPr lang="en-US" altLang="en-US" sz="868" err="1">
                <a:latin typeface="+mj-lt"/>
              </a:rPr>
              <a:t>aliquip</a:t>
            </a:r>
            <a:r>
              <a:rPr lang="en-US" altLang="en-US" sz="868">
                <a:latin typeface="+mj-lt"/>
              </a:rPr>
              <a:t> ex </a:t>
            </a:r>
            <a:r>
              <a:rPr lang="en-US" altLang="en-US" sz="868" err="1">
                <a:latin typeface="+mj-lt"/>
              </a:rPr>
              <a:t>ea</a:t>
            </a:r>
            <a:r>
              <a:rPr lang="en-US" altLang="en-US" sz="868">
                <a:latin typeface="+mj-lt"/>
              </a:rPr>
              <a:t> </a:t>
            </a:r>
            <a:r>
              <a:rPr lang="en-US" altLang="en-US" sz="868" err="1">
                <a:latin typeface="+mj-lt"/>
              </a:rPr>
              <a:t>commodo</a:t>
            </a:r>
            <a:r>
              <a:rPr lang="en-US" altLang="en-US" sz="868">
                <a:latin typeface="+mj-lt"/>
              </a:rPr>
              <a:t> consequat. Duis </a:t>
            </a:r>
            <a:r>
              <a:rPr lang="en-US" altLang="en-US" sz="868" err="1">
                <a:latin typeface="+mj-lt"/>
              </a:rPr>
              <a:t>autem</a:t>
            </a:r>
            <a:r>
              <a:rPr lang="en-US" altLang="en-US" sz="868">
                <a:latin typeface="+mj-lt"/>
              </a:rPr>
              <a:t> vel </a:t>
            </a:r>
            <a:r>
              <a:rPr lang="en-US" altLang="en-US" sz="868" err="1">
                <a:latin typeface="+mj-lt"/>
              </a:rPr>
              <a:t>eum</a:t>
            </a:r>
            <a:r>
              <a:rPr lang="en-US" altLang="en-US" sz="868">
                <a:latin typeface="+mj-lt"/>
              </a:rPr>
              <a:t> </a:t>
            </a:r>
            <a:r>
              <a:rPr lang="en-US" altLang="en-US" sz="868" err="1">
                <a:latin typeface="+mj-lt"/>
              </a:rPr>
              <a:t>iriure</a:t>
            </a:r>
            <a:r>
              <a:rPr lang="en-US" altLang="en-US" sz="868">
                <a:latin typeface="+mj-lt"/>
              </a:rPr>
              <a:t> dolor.</a:t>
            </a:r>
            <a:endParaRPr lang="en-US"/>
          </a:p>
        </p:txBody>
      </p:sp>
      <p:sp>
        <p:nvSpPr>
          <p:cNvPr id="5" name="Title 4">
            <a:extLst>
              <a:ext uri="{FF2B5EF4-FFF2-40B4-BE49-F238E27FC236}">
                <a16:creationId xmlns:a16="http://schemas.microsoft.com/office/drawing/2014/main" id="{26185A7B-60B0-45F8-B212-7B651D0FAE4A}"/>
              </a:ext>
            </a:extLst>
          </p:cNvPr>
          <p:cNvSpPr>
            <a:spLocks noGrp="1"/>
          </p:cNvSpPr>
          <p:nvPr>
            <p:ph type="title"/>
          </p:nvPr>
        </p:nvSpPr>
        <p:spPr>
          <a:xfrm>
            <a:off x="500065" y="676115"/>
            <a:ext cx="6520220" cy="2066590"/>
          </a:xfrm>
        </p:spPr>
        <p:txBody>
          <a:bodyPr>
            <a:normAutofit/>
          </a:bodyPr>
          <a:lstStyle>
            <a:lvl1pPr>
              <a:defRPr sz="2480" b="1"/>
            </a:lvl1pPr>
          </a:lstStyle>
          <a:p>
            <a:r>
              <a:rPr lang="en-US"/>
              <a:t>Click to edit Master title style</a:t>
            </a:r>
            <a:endParaRPr lang="en-GB"/>
          </a:p>
        </p:txBody>
      </p:sp>
      <p:sp>
        <p:nvSpPr>
          <p:cNvPr id="27" name="Text Placeholder 26">
            <a:extLst>
              <a:ext uri="{FF2B5EF4-FFF2-40B4-BE49-F238E27FC236}">
                <a16:creationId xmlns:a16="http://schemas.microsoft.com/office/drawing/2014/main" id="{F35D7854-5A2A-435D-B123-19F1A9B586F4}"/>
              </a:ext>
            </a:extLst>
          </p:cNvPr>
          <p:cNvSpPr>
            <a:spLocks noGrp="1"/>
          </p:cNvSpPr>
          <p:nvPr>
            <p:ph type="body" sz="quarter" idx="10" hasCustomPrompt="1"/>
          </p:nvPr>
        </p:nvSpPr>
        <p:spPr>
          <a:xfrm>
            <a:off x="497192" y="2359897"/>
            <a:ext cx="2391928" cy="507365"/>
          </a:xfrm>
        </p:spPr>
        <p:txBody>
          <a:bodyPr/>
          <a:lstStyle>
            <a:lvl1pPr marL="0" indent="0">
              <a:buNone/>
              <a:defRPr sz="1240">
                <a:solidFill>
                  <a:srgbClr val="FFC000"/>
                </a:solidFill>
              </a:defRPr>
            </a:lvl1pPr>
          </a:lstStyle>
          <a:p>
            <a:pPr lvl="0"/>
            <a:r>
              <a:rPr lang="en-US"/>
              <a:t>Some nice sub heading here</a:t>
            </a:r>
            <a:endParaRPr lang="en-GB"/>
          </a:p>
        </p:txBody>
      </p:sp>
      <p:grpSp>
        <p:nvGrpSpPr>
          <p:cNvPr id="17" name="Group 16">
            <a:extLst>
              <a:ext uri="{FF2B5EF4-FFF2-40B4-BE49-F238E27FC236}">
                <a16:creationId xmlns:a16="http://schemas.microsoft.com/office/drawing/2014/main" id="{53CE41F0-F721-42E9-BAA4-EEECA5343A95}"/>
              </a:ext>
            </a:extLst>
          </p:cNvPr>
          <p:cNvGrpSpPr/>
          <p:nvPr userDrawn="1"/>
        </p:nvGrpSpPr>
        <p:grpSpPr>
          <a:xfrm>
            <a:off x="717212" y="10014616"/>
            <a:ext cx="179136" cy="100942"/>
            <a:chOff x="245800" y="268465"/>
            <a:chExt cx="581718" cy="130369"/>
          </a:xfrm>
        </p:grpSpPr>
        <p:sp>
          <p:nvSpPr>
            <p:cNvPr id="18" name="Oval 17">
              <a:extLst>
                <a:ext uri="{FF2B5EF4-FFF2-40B4-BE49-F238E27FC236}">
                  <a16:creationId xmlns:a16="http://schemas.microsoft.com/office/drawing/2014/main" id="{92079509-0CC0-4EDB-BCC0-F876294CD394}"/>
                </a:ext>
              </a:extLst>
            </p:cNvPr>
            <p:cNvSpPr/>
            <p:nvPr/>
          </p:nvSpPr>
          <p:spPr>
            <a:xfrm>
              <a:off x="245800" y="273680"/>
              <a:ext cx="125154" cy="125154"/>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16"/>
            </a:p>
          </p:txBody>
        </p:sp>
        <p:sp>
          <p:nvSpPr>
            <p:cNvPr id="19" name="Oval 18">
              <a:extLst>
                <a:ext uri="{FF2B5EF4-FFF2-40B4-BE49-F238E27FC236}">
                  <a16:creationId xmlns:a16="http://schemas.microsoft.com/office/drawing/2014/main" id="{E08A686B-19B7-4DD9-A25E-ED0498DB5E11}"/>
                </a:ext>
              </a:extLst>
            </p:cNvPr>
            <p:cNvSpPr/>
            <p:nvPr/>
          </p:nvSpPr>
          <p:spPr>
            <a:xfrm>
              <a:off x="474082" y="268465"/>
              <a:ext cx="125154" cy="125154"/>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16"/>
            </a:p>
          </p:txBody>
        </p:sp>
        <p:sp>
          <p:nvSpPr>
            <p:cNvPr id="20" name="Oval 19">
              <a:extLst>
                <a:ext uri="{FF2B5EF4-FFF2-40B4-BE49-F238E27FC236}">
                  <a16:creationId xmlns:a16="http://schemas.microsoft.com/office/drawing/2014/main" id="{B4EE2E26-52FF-4C38-8F0F-C7E1EADCA795}"/>
                </a:ext>
              </a:extLst>
            </p:cNvPr>
            <p:cNvSpPr/>
            <p:nvPr/>
          </p:nvSpPr>
          <p:spPr>
            <a:xfrm>
              <a:off x="702364" y="268465"/>
              <a:ext cx="125154" cy="125154"/>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16"/>
            </a:p>
          </p:txBody>
        </p:sp>
      </p:grpSp>
      <p:sp>
        <p:nvSpPr>
          <p:cNvPr id="22" name="Rectangle 21">
            <a:extLst>
              <a:ext uri="{FF2B5EF4-FFF2-40B4-BE49-F238E27FC236}">
                <a16:creationId xmlns:a16="http://schemas.microsoft.com/office/drawing/2014/main" id="{CA928352-FDA2-4FC4-B20B-E519893E6240}"/>
              </a:ext>
            </a:extLst>
          </p:cNvPr>
          <p:cNvSpPr/>
          <p:nvPr userDrawn="1"/>
        </p:nvSpPr>
        <p:spPr>
          <a:xfrm>
            <a:off x="6341" y="9750296"/>
            <a:ext cx="740908" cy="245003"/>
          </a:xfrm>
          <a:prstGeom prst="rect">
            <a:avLst/>
          </a:prstGeom>
        </p:spPr>
        <p:txBody>
          <a:bodyPr wrap="none">
            <a:spAutoFit/>
          </a:bodyPr>
          <a:lstStyle/>
          <a:p>
            <a:pPr algn="r"/>
            <a:r>
              <a:rPr lang="en-US" altLang="en-US" sz="744">
                <a:solidFill>
                  <a:schemeClr val="bg2">
                    <a:lumMod val="75000"/>
                  </a:schemeClr>
                </a:solidFill>
              </a:rPr>
              <a:t>pay360.com</a:t>
            </a:r>
            <a:r>
              <a:rPr lang="en-US" altLang="en-US" sz="992">
                <a:solidFill>
                  <a:schemeClr val="bg2">
                    <a:lumMod val="75000"/>
                  </a:schemeClr>
                </a:solidFill>
              </a:rPr>
              <a:t> </a:t>
            </a:r>
            <a:endParaRPr lang="en-GB" sz="992">
              <a:solidFill>
                <a:schemeClr val="bg2">
                  <a:lumMod val="75000"/>
                </a:schemeClr>
              </a:solidFill>
            </a:endParaRPr>
          </a:p>
        </p:txBody>
      </p:sp>
      <p:sp>
        <p:nvSpPr>
          <p:cNvPr id="10" name="Slide Number Placeholder 5">
            <a:extLst>
              <a:ext uri="{FF2B5EF4-FFF2-40B4-BE49-F238E27FC236}">
                <a16:creationId xmlns:a16="http://schemas.microsoft.com/office/drawing/2014/main" id="{A8E0C0FD-B621-41A1-804D-C1FDA3B28FA5}"/>
              </a:ext>
            </a:extLst>
          </p:cNvPr>
          <p:cNvSpPr>
            <a:spLocks noGrp="1"/>
          </p:cNvSpPr>
          <p:nvPr>
            <p:ph type="sldNum" sz="quarter" idx="4"/>
          </p:nvPr>
        </p:nvSpPr>
        <p:spPr>
          <a:xfrm>
            <a:off x="2520797" y="9780285"/>
            <a:ext cx="2518082" cy="569240"/>
          </a:xfrm>
          <a:prstGeom prst="rect">
            <a:avLst/>
          </a:prstGeom>
        </p:spPr>
        <p:txBody>
          <a:bodyPr vert="horz" lIns="91440" tIns="45720" rIns="91440" bIns="45720" rtlCol="0" anchor="ctr"/>
          <a:lstStyle>
            <a:lvl1pPr algn="ctr">
              <a:defRPr sz="651">
                <a:solidFill>
                  <a:schemeClr val="tx1">
                    <a:tint val="75000"/>
                  </a:schemeClr>
                </a:solidFill>
              </a:defRPr>
            </a:lvl1pPr>
          </a:lstStyle>
          <a:p>
            <a:fld id="{E6358351-3329-4DFC-B0CA-17415345F1FC}" type="slidenum">
              <a:rPr lang="en-GB" smtClean="0"/>
              <a:pPr/>
              <a:t>‹#›</a:t>
            </a:fld>
            <a:endParaRPr lang="en-GB"/>
          </a:p>
        </p:txBody>
      </p:sp>
    </p:spTree>
    <p:extLst>
      <p:ext uri="{BB962C8B-B14F-4D97-AF65-F5344CB8AC3E}">
        <p14:creationId xmlns:p14="http://schemas.microsoft.com/office/powerpoint/2010/main" val="12007232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44960" y="1749795"/>
            <a:ext cx="5669756" cy="3722335"/>
          </a:xfrm>
        </p:spPr>
        <p:txBody>
          <a:bodyPr anchor="b"/>
          <a:lstStyle>
            <a:lvl1pPr algn="ctr">
              <a:defRPr sz="3721"/>
            </a:lvl1pPr>
          </a:lstStyle>
          <a:p>
            <a:r>
              <a:rPr lang="en-US"/>
              <a:t>Click to edit Master title style</a:t>
            </a:r>
            <a:endParaRPr lang="en-GB"/>
          </a:p>
        </p:txBody>
      </p:sp>
      <p:sp>
        <p:nvSpPr>
          <p:cNvPr id="3" name="Subtitle 2"/>
          <p:cNvSpPr>
            <a:spLocks noGrp="1"/>
          </p:cNvSpPr>
          <p:nvPr>
            <p:ph type="subTitle" idx="1"/>
          </p:nvPr>
        </p:nvSpPr>
        <p:spPr>
          <a:xfrm>
            <a:off x="944960" y="5615678"/>
            <a:ext cx="5669756" cy="2581379"/>
          </a:xfrm>
        </p:spPr>
        <p:txBody>
          <a:bodyPr/>
          <a:lstStyle>
            <a:lvl1pPr marL="0" indent="0" algn="ctr">
              <a:buNone/>
              <a:defRPr sz="1488"/>
            </a:lvl1pPr>
            <a:lvl2pPr marL="283510" indent="0" algn="ctr">
              <a:buNone/>
              <a:defRPr sz="1240"/>
            </a:lvl2pPr>
            <a:lvl3pPr marL="567019" indent="0" algn="ctr">
              <a:buNone/>
              <a:defRPr sz="1116"/>
            </a:lvl3pPr>
            <a:lvl4pPr marL="850529" indent="0" algn="ctr">
              <a:buNone/>
              <a:defRPr sz="992"/>
            </a:lvl4pPr>
            <a:lvl5pPr marL="1134039" indent="0" algn="ctr">
              <a:buNone/>
              <a:defRPr sz="992"/>
            </a:lvl5pPr>
            <a:lvl6pPr marL="1417549" indent="0" algn="ctr">
              <a:buNone/>
              <a:defRPr sz="992"/>
            </a:lvl6pPr>
            <a:lvl7pPr marL="1701058" indent="0" algn="ctr">
              <a:buNone/>
              <a:defRPr sz="992"/>
            </a:lvl7pPr>
            <a:lvl8pPr marL="1984568" indent="0" algn="ctr">
              <a:buNone/>
              <a:defRPr sz="992"/>
            </a:lvl8pPr>
            <a:lvl9pPr marL="2268078" indent="0" algn="ctr">
              <a:buNone/>
              <a:defRPr sz="992"/>
            </a:lvl9pPr>
          </a:lstStyle>
          <a:p>
            <a:r>
              <a:rPr lang="en-US"/>
              <a:t>Click to edit Master subtitle style</a:t>
            </a:r>
            <a:endParaRPr lang="en-GB"/>
          </a:p>
        </p:txBody>
      </p:sp>
      <p:sp>
        <p:nvSpPr>
          <p:cNvPr id="6" name="Slide Number Placeholder 5"/>
          <p:cNvSpPr>
            <a:spLocks noGrp="1"/>
          </p:cNvSpPr>
          <p:nvPr>
            <p:ph type="sldNum" sz="quarter" idx="12"/>
          </p:nvPr>
        </p:nvSpPr>
        <p:spPr>
          <a:xfrm>
            <a:off x="2520797" y="9780285"/>
            <a:ext cx="2518082" cy="569240"/>
          </a:xfrm>
        </p:spPr>
        <p:txBody>
          <a:bodyPr/>
          <a:lstStyle/>
          <a:p>
            <a:fld id="{E6358351-3329-4DFC-B0CA-17415345F1FC}" type="slidenum">
              <a:rPr lang="en-GB" smtClean="0"/>
              <a:t>‹#›</a:t>
            </a:fld>
            <a:endParaRPr lang="en-GB"/>
          </a:p>
        </p:txBody>
      </p:sp>
    </p:spTree>
    <p:extLst>
      <p:ext uri="{BB962C8B-B14F-4D97-AF65-F5344CB8AC3E}">
        <p14:creationId xmlns:p14="http://schemas.microsoft.com/office/powerpoint/2010/main" val="14099728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bg>
      <p:bgPr>
        <a:solidFill>
          <a:srgbClr val="000000"/>
        </a:solidFill>
        <a:effectLst/>
      </p:bgPr>
    </p:bg>
    <p:spTree>
      <p:nvGrpSpPr>
        <p:cNvPr id="1" name=""/>
        <p:cNvGrpSpPr/>
        <p:nvPr/>
      </p:nvGrpSpPr>
      <p:grpSpPr>
        <a:xfrm>
          <a:off x="0" y="0"/>
          <a:ext cx="0" cy="0"/>
          <a:chOff x="0" y="0"/>
          <a:chExt cx="0" cy="0"/>
        </a:xfrm>
      </p:grpSpPr>
      <p:sp>
        <p:nvSpPr>
          <p:cNvPr id="20" name="Picture Placeholder 19">
            <a:extLst>
              <a:ext uri="{FF2B5EF4-FFF2-40B4-BE49-F238E27FC236}">
                <a16:creationId xmlns:a16="http://schemas.microsoft.com/office/drawing/2014/main" id="{43DBA9C4-BD21-4196-BE6F-4807D0459F5C}"/>
              </a:ext>
            </a:extLst>
          </p:cNvPr>
          <p:cNvSpPr>
            <a:spLocks noGrp="1"/>
          </p:cNvSpPr>
          <p:nvPr>
            <p:ph type="pic" sz="quarter" idx="13"/>
          </p:nvPr>
        </p:nvSpPr>
        <p:spPr>
          <a:xfrm>
            <a:off x="0" y="0"/>
            <a:ext cx="7559675" cy="10691813"/>
          </a:xfrm>
          <a:prstGeom prst="rect">
            <a:avLst/>
          </a:prstGeom>
        </p:spPr>
        <p:txBody>
          <a:bodyPr wrap="square">
            <a:noAutofit/>
          </a:bodyPr>
          <a:lstStyle/>
          <a:p>
            <a:endParaRPr lang="en-GB"/>
          </a:p>
        </p:txBody>
      </p:sp>
      <p:sp>
        <p:nvSpPr>
          <p:cNvPr id="26" name="Freeform: Shape 25">
            <a:extLst>
              <a:ext uri="{FF2B5EF4-FFF2-40B4-BE49-F238E27FC236}">
                <a16:creationId xmlns:a16="http://schemas.microsoft.com/office/drawing/2014/main" id="{4FE9D2A1-53A2-4AD5-A464-8D0FCDFC4A84}"/>
              </a:ext>
            </a:extLst>
          </p:cNvPr>
          <p:cNvSpPr/>
          <p:nvPr userDrawn="1"/>
        </p:nvSpPr>
        <p:spPr>
          <a:xfrm>
            <a:off x="-2" y="9729933"/>
            <a:ext cx="7559677" cy="961880"/>
          </a:xfrm>
          <a:custGeom>
            <a:avLst/>
            <a:gdLst>
              <a:gd name="connsiteX0" fmla="*/ 2521478 w 7559677"/>
              <a:gd name="connsiteY0" fmla="*/ 62 h 961880"/>
              <a:gd name="connsiteX1" fmla="*/ 3817149 w 7559677"/>
              <a:gd name="connsiteY1" fmla="*/ 18965 h 961880"/>
              <a:gd name="connsiteX2" fmla="*/ 5067058 w 7559677"/>
              <a:gd name="connsiteY2" fmla="*/ 77078 h 961880"/>
              <a:gd name="connsiteX3" fmla="*/ 6008898 w 7559677"/>
              <a:gd name="connsiteY3" fmla="*/ 153870 h 961880"/>
              <a:gd name="connsiteX4" fmla="*/ 6764907 w 7559677"/>
              <a:gd name="connsiteY4" fmla="*/ 241996 h 961880"/>
              <a:gd name="connsiteX5" fmla="*/ 7539028 w 7559677"/>
              <a:gd name="connsiteY5" fmla="*/ 365326 h 961880"/>
              <a:gd name="connsiteX6" fmla="*/ 7559677 w 7559677"/>
              <a:gd name="connsiteY6" fmla="*/ 369415 h 961880"/>
              <a:gd name="connsiteX7" fmla="*/ 7559677 w 7559677"/>
              <a:gd name="connsiteY7" fmla="*/ 961880 h 961880"/>
              <a:gd name="connsiteX8" fmla="*/ 0 w 7559677"/>
              <a:gd name="connsiteY8" fmla="*/ 961880 h 961880"/>
              <a:gd name="connsiteX9" fmla="*/ 0 w 7559677"/>
              <a:gd name="connsiteY9" fmla="*/ 387996 h 961880"/>
              <a:gd name="connsiteX10" fmla="*/ 0 w 7559677"/>
              <a:gd name="connsiteY10" fmla="*/ 374690 h 961880"/>
              <a:gd name="connsiteX11" fmla="*/ 0 w 7559677"/>
              <a:gd name="connsiteY11" fmla="*/ 69096 h 961880"/>
              <a:gd name="connsiteX12" fmla="*/ 20506 w 7559677"/>
              <a:gd name="connsiteY12" fmla="*/ 67419 h 961880"/>
              <a:gd name="connsiteX13" fmla="*/ 689385 w 7559677"/>
              <a:gd name="connsiteY13" fmla="*/ 36447 h 961880"/>
              <a:gd name="connsiteX14" fmla="*/ 2089538 w 7559677"/>
              <a:gd name="connsiteY14" fmla="*/ 3480 h 961880"/>
              <a:gd name="connsiteX15" fmla="*/ 2521478 w 7559677"/>
              <a:gd name="connsiteY15" fmla="*/ 62 h 961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559677" h="961880">
                <a:moveTo>
                  <a:pt x="2521478" y="62"/>
                </a:moveTo>
                <a:cubicBezTo>
                  <a:pt x="2953414" y="-731"/>
                  <a:pt x="3385326" y="6154"/>
                  <a:pt x="3817149" y="18965"/>
                </a:cubicBezTo>
                <a:cubicBezTo>
                  <a:pt x="4234130" y="31259"/>
                  <a:pt x="4650954" y="47383"/>
                  <a:pt x="5067058" y="77078"/>
                </a:cubicBezTo>
                <a:cubicBezTo>
                  <a:pt x="5381270" y="99509"/>
                  <a:pt x="5695402" y="124015"/>
                  <a:pt x="6008898" y="153870"/>
                </a:cubicBezTo>
                <a:cubicBezTo>
                  <a:pt x="6261432" y="177976"/>
                  <a:pt x="6513728" y="207113"/>
                  <a:pt x="6764907" y="241996"/>
                </a:cubicBezTo>
                <a:cubicBezTo>
                  <a:pt x="7023665" y="277998"/>
                  <a:pt x="7281067" y="323497"/>
                  <a:pt x="7539028" y="365326"/>
                </a:cubicBezTo>
                <a:lnTo>
                  <a:pt x="7559677" y="369415"/>
                </a:lnTo>
                <a:lnTo>
                  <a:pt x="7559677" y="961880"/>
                </a:lnTo>
                <a:lnTo>
                  <a:pt x="0" y="961880"/>
                </a:lnTo>
                <a:lnTo>
                  <a:pt x="0" y="387996"/>
                </a:lnTo>
                <a:lnTo>
                  <a:pt x="0" y="374690"/>
                </a:lnTo>
                <a:lnTo>
                  <a:pt x="0" y="69096"/>
                </a:lnTo>
                <a:cubicBezTo>
                  <a:pt x="7899" y="68457"/>
                  <a:pt x="14203" y="67739"/>
                  <a:pt x="20506" y="67419"/>
                </a:cubicBezTo>
                <a:cubicBezTo>
                  <a:pt x="243439" y="56802"/>
                  <a:pt x="466292" y="42834"/>
                  <a:pt x="689385" y="36447"/>
                </a:cubicBezTo>
                <a:cubicBezTo>
                  <a:pt x="1156076" y="23037"/>
                  <a:pt x="1622767" y="10105"/>
                  <a:pt x="2089538" y="3480"/>
                </a:cubicBezTo>
                <a:cubicBezTo>
                  <a:pt x="2233519" y="1444"/>
                  <a:pt x="2377500" y="327"/>
                  <a:pt x="2521478" y="62"/>
                </a:cubicBezTo>
                <a:close/>
              </a:path>
            </a:pathLst>
          </a:custGeom>
          <a:solidFill>
            <a:schemeClr val="tx1"/>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a:ea typeface="+mn-ea"/>
              <a:cs typeface="+mn-cs"/>
            </a:endParaRPr>
          </a:p>
        </p:txBody>
      </p:sp>
      <p:pic>
        <p:nvPicPr>
          <p:cNvPr id="27" name="Picture 26">
            <a:extLst>
              <a:ext uri="{FF2B5EF4-FFF2-40B4-BE49-F238E27FC236}">
                <a16:creationId xmlns:a16="http://schemas.microsoft.com/office/drawing/2014/main" id="{74948391-9AD7-43E9-81E0-25D69C4E68B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5734216" y="10100359"/>
            <a:ext cx="1525132" cy="382977"/>
          </a:xfrm>
          <a:prstGeom prst="rect">
            <a:avLst/>
          </a:prstGeom>
        </p:spPr>
      </p:pic>
      <p:pic>
        <p:nvPicPr>
          <p:cNvPr id="28" name="Graphic 27">
            <a:extLst>
              <a:ext uri="{FF2B5EF4-FFF2-40B4-BE49-F238E27FC236}">
                <a16:creationId xmlns:a16="http://schemas.microsoft.com/office/drawing/2014/main" id="{21A12D3F-574B-498F-B5A8-31BD26B5EC7B}"/>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42587" y="10128324"/>
            <a:ext cx="979056" cy="342000"/>
          </a:xfrm>
          <a:prstGeom prst="rect">
            <a:avLst/>
          </a:prstGeom>
        </p:spPr>
      </p:pic>
      <p:sp>
        <p:nvSpPr>
          <p:cNvPr id="4" name="Date Placeholder 3"/>
          <p:cNvSpPr>
            <a:spLocks noGrp="1"/>
          </p:cNvSpPr>
          <p:nvPr>
            <p:ph type="dt" sz="half" idx="10"/>
          </p:nvPr>
        </p:nvSpPr>
        <p:spPr/>
        <p:txBody>
          <a:bodyPr/>
          <a:lstStyle/>
          <a:p>
            <a:fld id="{4E2CA425-8398-4CA1-A8AC-96E7C487D3A0}" type="datetime1">
              <a:rPr lang="en-GB" smtClean="0"/>
              <a:t>27/09/2021</a:t>
            </a:fld>
            <a:endParaRPr lang="en-GB"/>
          </a:p>
        </p:txBody>
      </p:sp>
      <p:sp>
        <p:nvSpPr>
          <p:cNvPr id="5" name="Footer Placeholder 4"/>
          <p:cNvSpPr>
            <a:spLocks noGrp="1"/>
          </p:cNvSpPr>
          <p:nvPr>
            <p:ph type="ftr" sz="quarter" idx="11"/>
          </p:nvPr>
        </p:nvSpPr>
        <p:spPr/>
        <p:txBody>
          <a:bodyPr/>
          <a:lstStyle/>
          <a:p>
            <a:endParaRPr lang="en-GB"/>
          </a:p>
        </p:txBody>
      </p:sp>
      <p:sp>
        <p:nvSpPr>
          <p:cNvPr id="21" name="Slide Number Placeholder 5">
            <a:extLst>
              <a:ext uri="{FF2B5EF4-FFF2-40B4-BE49-F238E27FC236}">
                <a16:creationId xmlns:a16="http://schemas.microsoft.com/office/drawing/2014/main" id="{3B1DA599-9BDE-4F84-B0F6-74C524E8F243}"/>
              </a:ext>
            </a:extLst>
          </p:cNvPr>
          <p:cNvSpPr>
            <a:spLocks noGrp="1"/>
          </p:cNvSpPr>
          <p:nvPr>
            <p:ph type="sldNum" sz="quarter" idx="4"/>
          </p:nvPr>
        </p:nvSpPr>
        <p:spPr>
          <a:xfrm>
            <a:off x="2520797" y="9993909"/>
            <a:ext cx="2518082" cy="569240"/>
          </a:xfrm>
          <a:prstGeom prst="rect">
            <a:avLst/>
          </a:prstGeom>
        </p:spPr>
        <p:txBody>
          <a:bodyPr vert="horz" lIns="91440" tIns="45720" rIns="91440" bIns="45720" rtlCol="0" anchor="ctr"/>
          <a:lstStyle>
            <a:lvl1pPr algn="ctr">
              <a:defRPr sz="1400">
                <a:solidFill>
                  <a:schemeClr val="accent1"/>
                </a:solidFill>
              </a:defRPr>
            </a:lvl1pPr>
          </a:lstStyle>
          <a:p>
            <a:fld id="{E6358351-3329-4DFC-B0CA-17415345F1FC}" type="slidenum">
              <a:rPr lang="en-GB" smtClean="0"/>
              <a:pPr/>
              <a:t>‹#›</a:t>
            </a:fld>
            <a:endParaRPr lang="en-GB" dirty="0"/>
          </a:p>
        </p:txBody>
      </p:sp>
    </p:spTree>
    <p:extLst>
      <p:ext uri="{BB962C8B-B14F-4D97-AF65-F5344CB8AC3E}">
        <p14:creationId xmlns:p14="http://schemas.microsoft.com/office/powerpoint/2010/main" val="3584804742"/>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728" y="569241"/>
            <a:ext cx="6520220" cy="206659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519728" y="2846200"/>
            <a:ext cx="6520220" cy="6783857"/>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sz="quarter" idx="4"/>
          </p:nvPr>
        </p:nvSpPr>
        <p:spPr>
          <a:xfrm>
            <a:off x="2520797" y="10089159"/>
            <a:ext cx="2518082" cy="569240"/>
          </a:xfrm>
          <a:prstGeom prst="rect">
            <a:avLst/>
          </a:prstGeom>
        </p:spPr>
        <p:txBody>
          <a:bodyPr vert="horz" lIns="91440" tIns="45720" rIns="91440" bIns="45720" rtlCol="0" anchor="ctr"/>
          <a:lstStyle>
            <a:lvl1pPr algn="ctr">
              <a:defRPr sz="1100">
                <a:solidFill>
                  <a:schemeClr val="tx1">
                    <a:tint val="75000"/>
                  </a:schemeClr>
                </a:solidFill>
              </a:defRPr>
            </a:lvl1pPr>
          </a:lstStyle>
          <a:p>
            <a:fld id="{E6358351-3329-4DFC-B0CA-17415345F1FC}" type="slidenum">
              <a:rPr lang="en-GB" smtClean="0"/>
              <a:pPr/>
              <a:t>‹#›</a:t>
            </a:fld>
            <a:endParaRPr lang="en-GB"/>
          </a:p>
        </p:txBody>
      </p:sp>
    </p:spTree>
    <p:extLst>
      <p:ext uri="{BB962C8B-B14F-4D97-AF65-F5344CB8AC3E}">
        <p14:creationId xmlns:p14="http://schemas.microsoft.com/office/powerpoint/2010/main" val="393732992"/>
      </p:ext>
    </p:extLst>
  </p:cSld>
  <p:clrMap bg1="lt1" tx1="dk1" bg2="lt2" tx2="dk2" accent1="accent1" accent2="accent2" accent3="accent3" accent4="accent4" accent5="accent5" accent6="accent6" hlink="hlink" folHlink="folHlink"/>
  <p:sldLayoutIdLst>
    <p:sldLayoutId id="2147483674" r:id="rId1"/>
    <p:sldLayoutId id="2147483684" r:id="rId2"/>
    <p:sldLayoutId id="2147483708" r:id="rId3"/>
  </p:sldLayoutIdLst>
  <p:hf hdr="0" ftr="0" dt="0"/>
  <p:txStyles>
    <p:titleStyle>
      <a:lvl1pPr algn="l" defTabSz="567019" rtl="0" eaLnBrk="1" latinLnBrk="0" hangingPunct="1">
        <a:lnSpc>
          <a:spcPct val="90000"/>
        </a:lnSpc>
        <a:spcBef>
          <a:spcPct val="0"/>
        </a:spcBef>
        <a:buNone/>
        <a:defRPr sz="2728" kern="1200">
          <a:solidFill>
            <a:schemeClr val="tx1"/>
          </a:solidFill>
          <a:latin typeface="+mj-lt"/>
          <a:ea typeface="+mj-ea"/>
          <a:cs typeface="+mj-cs"/>
        </a:defRPr>
      </a:lvl1pPr>
    </p:titleStyle>
    <p:bodyStyle>
      <a:lvl1pPr marL="141755" indent="-141755" algn="l" defTabSz="567019" rtl="0" eaLnBrk="1" latinLnBrk="0" hangingPunct="1">
        <a:lnSpc>
          <a:spcPct val="90000"/>
        </a:lnSpc>
        <a:spcBef>
          <a:spcPts val="620"/>
        </a:spcBef>
        <a:buFont typeface="Arial" panose="020B0604020202020204" pitchFamily="34" charset="0"/>
        <a:buChar char="•"/>
        <a:defRPr sz="1736" kern="1200">
          <a:solidFill>
            <a:schemeClr val="tx1"/>
          </a:solidFill>
          <a:latin typeface="+mn-lt"/>
          <a:ea typeface="+mn-ea"/>
          <a:cs typeface="+mn-cs"/>
        </a:defRPr>
      </a:lvl1pPr>
      <a:lvl2pPr marL="425265" indent="-141755" algn="l" defTabSz="567019" rtl="0" eaLnBrk="1" latinLnBrk="0" hangingPunct="1">
        <a:lnSpc>
          <a:spcPct val="90000"/>
        </a:lnSpc>
        <a:spcBef>
          <a:spcPts val="310"/>
        </a:spcBef>
        <a:buFont typeface="Arial" panose="020B0604020202020204" pitchFamily="34" charset="0"/>
        <a:buChar char="•"/>
        <a:defRPr sz="1488" kern="1200">
          <a:solidFill>
            <a:schemeClr val="tx1"/>
          </a:solidFill>
          <a:latin typeface="+mn-lt"/>
          <a:ea typeface="+mn-ea"/>
          <a:cs typeface="+mn-cs"/>
        </a:defRPr>
      </a:lvl2pPr>
      <a:lvl3pPr marL="708774" indent="-141755" algn="l" defTabSz="567019" rtl="0" eaLnBrk="1" latinLnBrk="0" hangingPunct="1">
        <a:lnSpc>
          <a:spcPct val="90000"/>
        </a:lnSpc>
        <a:spcBef>
          <a:spcPts val="310"/>
        </a:spcBef>
        <a:buFont typeface="Arial" panose="020B0604020202020204" pitchFamily="34" charset="0"/>
        <a:buChar char="•"/>
        <a:defRPr sz="1240" kern="1200">
          <a:solidFill>
            <a:schemeClr val="tx1"/>
          </a:solidFill>
          <a:latin typeface="+mn-lt"/>
          <a:ea typeface="+mn-ea"/>
          <a:cs typeface="+mn-cs"/>
        </a:defRPr>
      </a:lvl3pPr>
      <a:lvl4pPr marL="992284" indent="-141755" algn="l" defTabSz="567019" rtl="0" eaLnBrk="1" latinLnBrk="0" hangingPunct="1">
        <a:lnSpc>
          <a:spcPct val="90000"/>
        </a:lnSpc>
        <a:spcBef>
          <a:spcPts val="310"/>
        </a:spcBef>
        <a:buFont typeface="Arial" panose="020B0604020202020204" pitchFamily="34" charset="0"/>
        <a:buChar char="•"/>
        <a:defRPr sz="1116" kern="1200">
          <a:solidFill>
            <a:schemeClr val="tx1"/>
          </a:solidFill>
          <a:latin typeface="+mn-lt"/>
          <a:ea typeface="+mn-ea"/>
          <a:cs typeface="+mn-cs"/>
        </a:defRPr>
      </a:lvl4pPr>
      <a:lvl5pPr marL="1275794" indent="-141755" algn="l" defTabSz="567019" rtl="0" eaLnBrk="1" latinLnBrk="0" hangingPunct="1">
        <a:lnSpc>
          <a:spcPct val="90000"/>
        </a:lnSpc>
        <a:spcBef>
          <a:spcPts val="310"/>
        </a:spcBef>
        <a:buFont typeface="Arial" panose="020B0604020202020204" pitchFamily="34" charset="0"/>
        <a:buChar char="•"/>
        <a:defRPr sz="1116" kern="1200">
          <a:solidFill>
            <a:schemeClr val="tx1"/>
          </a:solidFill>
          <a:latin typeface="+mn-lt"/>
          <a:ea typeface="+mn-ea"/>
          <a:cs typeface="+mn-cs"/>
        </a:defRPr>
      </a:lvl5pPr>
      <a:lvl6pPr marL="1559303" indent="-141755" algn="l" defTabSz="567019" rtl="0" eaLnBrk="1" latinLnBrk="0" hangingPunct="1">
        <a:lnSpc>
          <a:spcPct val="90000"/>
        </a:lnSpc>
        <a:spcBef>
          <a:spcPts val="310"/>
        </a:spcBef>
        <a:buFont typeface="Arial" panose="020B0604020202020204" pitchFamily="34" charset="0"/>
        <a:buChar char="•"/>
        <a:defRPr sz="1116" kern="1200">
          <a:solidFill>
            <a:schemeClr val="tx1"/>
          </a:solidFill>
          <a:latin typeface="+mn-lt"/>
          <a:ea typeface="+mn-ea"/>
          <a:cs typeface="+mn-cs"/>
        </a:defRPr>
      </a:lvl6pPr>
      <a:lvl7pPr marL="1842813" indent="-141755" algn="l" defTabSz="567019" rtl="0" eaLnBrk="1" latinLnBrk="0" hangingPunct="1">
        <a:lnSpc>
          <a:spcPct val="90000"/>
        </a:lnSpc>
        <a:spcBef>
          <a:spcPts val="310"/>
        </a:spcBef>
        <a:buFont typeface="Arial" panose="020B0604020202020204" pitchFamily="34" charset="0"/>
        <a:buChar char="•"/>
        <a:defRPr sz="1116" kern="1200">
          <a:solidFill>
            <a:schemeClr val="tx1"/>
          </a:solidFill>
          <a:latin typeface="+mn-lt"/>
          <a:ea typeface="+mn-ea"/>
          <a:cs typeface="+mn-cs"/>
        </a:defRPr>
      </a:lvl7pPr>
      <a:lvl8pPr marL="2126323" indent="-141755" algn="l" defTabSz="567019" rtl="0" eaLnBrk="1" latinLnBrk="0" hangingPunct="1">
        <a:lnSpc>
          <a:spcPct val="90000"/>
        </a:lnSpc>
        <a:spcBef>
          <a:spcPts val="310"/>
        </a:spcBef>
        <a:buFont typeface="Arial" panose="020B0604020202020204" pitchFamily="34" charset="0"/>
        <a:buChar char="•"/>
        <a:defRPr sz="1116" kern="1200">
          <a:solidFill>
            <a:schemeClr val="tx1"/>
          </a:solidFill>
          <a:latin typeface="+mn-lt"/>
          <a:ea typeface="+mn-ea"/>
          <a:cs typeface="+mn-cs"/>
        </a:defRPr>
      </a:lvl8pPr>
      <a:lvl9pPr marL="2409833" indent="-141755" algn="l" defTabSz="567019" rtl="0" eaLnBrk="1" latinLnBrk="0" hangingPunct="1">
        <a:lnSpc>
          <a:spcPct val="90000"/>
        </a:lnSpc>
        <a:spcBef>
          <a:spcPts val="310"/>
        </a:spcBef>
        <a:buFont typeface="Arial" panose="020B0604020202020204" pitchFamily="34" charset="0"/>
        <a:buChar char="•"/>
        <a:defRPr sz="1116" kern="1200">
          <a:solidFill>
            <a:schemeClr val="tx1"/>
          </a:solidFill>
          <a:latin typeface="+mn-lt"/>
          <a:ea typeface="+mn-ea"/>
          <a:cs typeface="+mn-cs"/>
        </a:defRPr>
      </a:lvl9pPr>
    </p:bodyStyle>
    <p:otherStyle>
      <a:defPPr>
        <a:defRPr lang="en-US"/>
      </a:defPPr>
      <a:lvl1pPr marL="0" algn="l" defTabSz="567019" rtl="0" eaLnBrk="1" latinLnBrk="0" hangingPunct="1">
        <a:defRPr sz="1116" kern="1200">
          <a:solidFill>
            <a:schemeClr val="tx1"/>
          </a:solidFill>
          <a:latin typeface="+mn-lt"/>
          <a:ea typeface="+mn-ea"/>
          <a:cs typeface="+mn-cs"/>
        </a:defRPr>
      </a:lvl1pPr>
      <a:lvl2pPr marL="283510" algn="l" defTabSz="567019" rtl="0" eaLnBrk="1" latinLnBrk="0" hangingPunct="1">
        <a:defRPr sz="1116" kern="1200">
          <a:solidFill>
            <a:schemeClr val="tx1"/>
          </a:solidFill>
          <a:latin typeface="+mn-lt"/>
          <a:ea typeface="+mn-ea"/>
          <a:cs typeface="+mn-cs"/>
        </a:defRPr>
      </a:lvl2pPr>
      <a:lvl3pPr marL="567019" algn="l" defTabSz="567019" rtl="0" eaLnBrk="1" latinLnBrk="0" hangingPunct="1">
        <a:defRPr sz="1116" kern="1200">
          <a:solidFill>
            <a:schemeClr val="tx1"/>
          </a:solidFill>
          <a:latin typeface="+mn-lt"/>
          <a:ea typeface="+mn-ea"/>
          <a:cs typeface="+mn-cs"/>
        </a:defRPr>
      </a:lvl3pPr>
      <a:lvl4pPr marL="850529" algn="l" defTabSz="567019" rtl="0" eaLnBrk="1" latinLnBrk="0" hangingPunct="1">
        <a:defRPr sz="1116" kern="1200">
          <a:solidFill>
            <a:schemeClr val="tx1"/>
          </a:solidFill>
          <a:latin typeface="+mn-lt"/>
          <a:ea typeface="+mn-ea"/>
          <a:cs typeface="+mn-cs"/>
        </a:defRPr>
      </a:lvl4pPr>
      <a:lvl5pPr marL="1134039" algn="l" defTabSz="567019" rtl="0" eaLnBrk="1" latinLnBrk="0" hangingPunct="1">
        <a:defRPr sz="1116" kern="1200">
          <a:solidFill>
            <a:schemeClr val="tx1"/>
          </a:solidFill>
          <a:latin typeface="+mn-lt"/>
          <a:ea typeface="+mn-ea"/>
          <a:cs typeface="+mn-cs"/>
        </a:defRPr>
      </a:lvl5pPr>
      <a:lvl6pPr marL="1417549" algn="l" defTabSz="567019" rtl="0" eaLnBrk="1" latinLnBrk="0" hangingPunct="1">
        <a:defRPr sz="1116" kern="1200">
          <a:solidFill>
            <a:schemeClr val="tx1"/>
          </a:solidFill>
          <a:latin typeface="+mn-lt"/>
          <a:ea typeface="+mn-ea"/>
          <a:cs typeface="+mn-cs"/>
        </a:defRPr>
      </a:lvl6pPr>
      <a:lvl7pPr marL="1701058" algn="l" defTabSz="567019" rtl="0" eaLnBrk="1" latinLnBrk="0" hangingPunct="1">
        <a:defRPr sz="1116" kern="1200">
          <a:solidFill>
            <a:schemeClr val="tx1"/>
          </a:solidFill>
          <a:latin typeface="+mn-lt"/>
          <a:ea typeface="+mn-ea"/>
          <a:cs typeface="+mn-cs"/>
        </a:defRPr>
      </a:lvl7pPr>
      <a:lvl8pPr marL="1984568" algn="l" defTabSz="567019" rtl="0" eaLnBrk="1" latinLnBrk="0" hangingPunct="1">
        <a:defRPr sz="1116" kern="1200">
          <a:solidFill>
            <a:schemeClr val="tx1"/>
          </a:solidFill>
          <a:latin typeface="+mn-lt"/>
          <a:ea typeface="+mn-ea"/>
          <a:cs typeface="+mn-cs"/>
        </a:defRPr>
      </a:lvl8pPr>
      <a:lvl9pPr marL="2268078" algn="l" defTabSz="567019" rtl="0" eaLnBrk="1" latinLnBrk="0" hangingPunct="1">
        <a:defRPr sz="1116"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95">
          <p15:clr>
            <a:srgbClr val="F26B43"/>
          </p15:clr>
        </p15:guide>
        <p15:guide id="2" pos="413">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2.png"/><Relationship Id="rId7" Type="http://schemas.openxmlformats.org/officeDocument/2006/relationships/image" Target="../media/image7.png"/><Relationship Id="rId2" Type="http://schemas.openxmlformats.org/officeDocument/2006/relationships/image" Target="../media/image4.jpeg"/><Relationship Id="rId1" Type="http://schemas.openxmlformats.org/officeDocument/2006/relationships/slideLayout" Target="../slideLayouts/slideLayout3.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3.svg"/></Relationships>
</file>

<file path=ppt/slides/_rels/slide2.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2.png"/><Relationship Id="rId7" Type="http://schemas.openxmlformats.org/officeDocument/2006/relationships/image" Target="../media/image7.png"/><Relationship Id="rId2" Type="http://schemas.openxmlformats.org/officeDocument/2006/relationships/image" Target="../media/image9.jpeg"/><Relationship Id="rId1" Type="http://schemas.openxmlformats.org/officeDocument/2006/relationships/slideLayout" Target="../slideLayouts/slideLayout3.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3.svg"/></Relationships>
</file>

<file path=ppt/slides/_rels/slide3.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2.png"/><Relationship Id="rId7"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3.xml"/><Relationship Id="rId6" Type="http://schemas.openxmlformats.org/officeDocument/2006/relationships/image" Target="../media/image6.svg"/><Relationship Id="rId5" Type="http://schemas.openxmlformats.org/officeDocument/2006/relationships/image" Target="../media/image5.png"/><Relationship Id="rId10" Type="http://schemas.openxmlformats.org/officeDocument/2006/relationships/image" Target="../media/image14.svg"/><Relationship Id="rId4" Type="http://schemas.openxmlformats.org/officeDocument/2006/relationships/image" Target="../media/image3.svg"/><Relationship Id="rId9"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A picture containing person, person, people&#10;&#10;Description automatically generated">
            <a:extLst>
              <a:ext uri="{FF2B5EF4-FFF2-40B4-BE49-F238E27FC236}">
                <a16:creationId xmlns:a16="http://schemas.microsoft.com/office/drawing/2014/main" id="{2ACF26A2-E485-4250-AD10-D209B4495CF8}"/>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30114" r="30114"/>
          <a:stretch>
            <a:fillRect/>
          </a:stretch>
        </p:blipFill>
        <p:spPr>
          <a:xfrm>
            <a:off x="0" y="0"/>
            <a:ext cx="7559675" cy="10691813"/>
          </a:xfrm>
        </p:spPr>
      </p:pic>
      <p:sp>
        <p:nvSpPr>
          <p:cNvPr id="28" name="Rectangle 27">
            <a:extLst>
              <a:ext uri="{FF2B5EF4-FFF2-40B4-BE49-F238E27FC236}">
                <a16:creationId xmlns:a16="http://schemas.microsoft.com/office/drawing/2014/main" id="{3A56E8B5-A78A-4609-A505-8732D1678353}"/>
              </a:ext>
            </a:extLst>
          </p:cNvPr>
          <p:cNvSpPr/>
          <p:nvPr/>
        </p:nvSpPr>
        <p:spPr>
          <a:xfrm rot="5400000">
            <a:off x="1122574" y="-1122573"/>
            <a:ext cx="5314528" cy="7559676"/>
          </a:xfrm>
          <a:prstGeom prst="rect">
            <a:avLst/>
          </a:prstGeom>
          <a:gradFill flip="none" rotWithShape="1">
            <a:gsLst>
              <a:gs pos="0">
                <a:srgbClr val="000000">
                  <a:alpha val="59000"/>
                </a:srgbClr>
              </a:gs>
              <a:gs pos="100000">
                <a:srgbClr val="000000">
                  <a:alpha val="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65" name="TextBox 64">
            <a:extLst>
              <a:ext uri="{FF2B5EF4-FFF2-40B4-BE49-F238E27FC236}">
                <a16:creationId xmlns:a16="http://schemas.microsoft.com/office/drawing/2014/main" id="{15C5B9BD-BAF7-480D-8FE1-F5D513B6A4EE}"/>
              </a:ext>
            </a:extLst>
          </p:cNvPr>
          <p:cNvSpPr txBox="1"/>
          <p:nvPr/>
        </p:nvSpPr>
        <p:spPr>
          <a:xfrm>
            <a:off x="449420" y="225463"/>
            <a:ext cx="5677060" cy="1618328"/>
          </a:xfrm>
          <a:prstGeom prst="rect">
            <a:avLst/>
          </a:prstGeom>
          <a:noFill/>
        </p:spPr>
        <p:txBody>
          <a:bodyPr wrap="square">
            <a:spAutoFit/>
          </a:bodyPr>
          <a:lstStyle/>
          <a:p>
            <a:pPr marL="0" marR="0" lvl="0" indent="0" algn="l" defTabSz="457200" rtl="0" eaLnBrk="1" fontAlgn="auto" latinLnBrk="0" hangingPunct="0">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chemeClr val="accent1"/>
                </a:solidFill>
                <a:effectLst/>
                <a:uLnTx/>
                <a:uFillTx/>
                <a:ea typeface="Times New Roman" panose="02020603050405020304" pitchFamily="18" charset="0"/>
                <a:cs typeface="+mn-cs"/>
              </a:rPr>
              <a:t>FAQ</a:t>
            </a:r>
            <a:endParaRPr kumimoji="0" lang="en-GB" sz="1600" b="1" i="0" u="none" strike="noStrike" kern="1200" cap="none" spc="0" normalizeH="0" baseline="0" noProof="0" dirty="0">
              <a:ln>
                <a:noFill/>
              </a:ln>
              <a:solidFill>
                <a:schemeClr val="accent1"/>
              </a:solidFill>
              <a:effectLst/>
              <a:uLnTx/>
              <a:uFillTx/>
              <a:ea typeface="Times New Roman" panose="02020603050405020304" pitchFamily="18" charset="0"/>
              <a:cs typeface="+mn-cs"/>
            </a:endParaRPr>
          </a:p>
          <a:p>
            <a:pPr marL="0" marR="0" lvl="0" indent="0" algn="l" defTabSz="457200" rtl="0" eaLnBrk="1" fontAlgn="auto" latinLnBrk="0" hangingPunct="0">
              <a:lnSpc>
                <a:spcPct val="90000"/>
              </a:lnSpc>
              <a:spcBef>
                <a:spcPts val="200"/>
              </a:spcBef>
              <a:spcAft>
                <a:spcPts val="0"/>
              </a:spcAft>
              <a:buClrTx/>
              <a:buSzTx/>
              <a:buFontTx/>
              <a:buNone/>
              <a:tabLst/>
              <a:defRPr/>
            </a:pPr>
            <a:r>
              <a:rPr kumimoji="0" lang="en-GB" sz="3200" b="1" i="0" u="none" strike="noStrike" kern="1200" cap="none" spc="0" normalizeH="0" baseline="0" noProof="0" dirty="0">
                <a:ln>
                  <a:noFill/>
                </a:ln>
                <a:effectLst/>
                <a:uLnTx/>
                <a:uFillTx/>
                <a:ea typeface="+mn-ea"/>
                <a:cs typeface="+mn-cs"/>
              </a:rPr>
              <a:t>Powerful payment </a:t>
            </a:r>
            <a:br>
              <a:rPr kumimoji="0" lang="en-GB" sz="3200" b="1" i="0" u="none" strike="noStrike" kern="1200" cap="none" spc="0" normalizeH="0" baseline="0" noProof="0" dirty="0">
                <a:ln>
                  <a:noFill/>
                </a:ln>
                <a:effectLst/>
                <a:uLnTx/>
                <a:uFillTx/>
                <a:ea typeface="+mn-ea"/>
                <a:cs typeface="+mn-cs"/>
              </a:rPr>
            </a:br>
            <a:r>
              <a:rPr kumimoji="0" lang="en-GB" sz="3200" b="1" i="0" u="none" strike="noStrike" kern="1200" cap="none" spc="0" normalizeH="0" baseline="0" noProof="0" dirty="0">
                <a:ln>
                  <a:noFill/>
                </a:ln>
                <a:effectLst/>
                <a:uLnTx/>
                <a:uFillTx/>
                <a:ea typeface="+mn-ea"/>
                <a:cs typeface="+mn-cs"/>
              </a:rPr>
              <a:t>solutions for business</a:t>
            </a:r>
          </a:p>
          <a:p>
            <a:pPr marL="0" marR="0" lvl="0" indent="0" algn="l" defTabSz="457200" rtl="0" eaLnBrk="1" fontAlgn="auto" latinLnBrk="0" hangingPunct="0">
              <a:lnSpc>
                <a:spcPct val="120000"/>
              </a:lnSpc>
              <a:spcBef>
                <a:spcPts val="600"/>
              </a:spcBef>
              <a:spcAft>
                <a:spcPts val="0"/>
              </a:spcAft>
              <a:buClrTx/>
              <a:buSzTx/>
              <a:buFontTx/>
              <a:buNone/>
              <a:tabLst/>
              <a:defRPr/>
            </a:pPr>
            <a:r>
              <a:rPr kumimoji="0" lang="en-GB" sz="1000" b="1" i="0" u="none" strike="noStrike" kern="1200" cap="none" spc="0" normalizeH="0" baseline="0" noProof="0" dirty="0">
                <a:ln>
                  <a:noFill/>
                </a:ln>
                <a:effectLst/>
                <a:uLnTx/>
                <a:uFillTx/>
                <a:ea typeface="Times New Roman" panose="02020603050405020304" pitchFamily="18" charset="0"/>
                <a:cs typeface="+mn-cs"/>
              </a:rPr>
              <a:t>Evolve offers the very best in payment services </a:t>
            </a:r>
            <a:br>
              <a:rPr kumimoji="0" lang="en-GB" sz="1000" b="1" i="0" u="none" strike="noStrike" kern="1200" cap="none" spc="0" normalizeH="0" baseline="0" noProof="0" dirty="0">
                <a:ln>
                  <a:noFill/>
                </a:ln>
                <a:effectLst/>
                <a:uLnTx/>
                <a:uFillTx/>
                <a:ea typeface="Times New Roman" panose="02020603050405020304" pitchFamily="18" charset="0"/>
                <a:cs typeface="+mn-cs"/>
              </a:rPr>
            </a:br>
            <a:r>
              <a:rPr kumimoji="0" lang="en-GB" sz="1000" b="1" i="0" u="none" strike="noStrike" kern="1200" cap="none" spc="0" normalizeH="0" baseline="0" noProof="0" dirty="0">
                <a:ln>
                  <a:noFill/>
                </a:ln>
                <a:effectLst/>
                <a:uLnTx/>
                <a:uFillTx/>
                <a:ea typeface="Times New Roman" panose="02020603050405020304" pitchFamily="18" charset="0"/>
                <a:cs typeface="+mn-cs"/>
              </a:rPr>
              <a:t>directly through our platform.</a:t>
            </a:r>
            <a:endParaRPr lang="en-GB" sz="4400" b="1" dirty="0">
              <a:effectLst/>
              <a:ea typeface="Times New Roman" panose="02020603050405020304" pitchFamily="18" charset="0"/>
            </a:endParaRPr>
          </a:p>
        </p:txBody>
      </p:sp>
      <p:sp>
        <p:nvSpPr>
          <p:cNvPr id="17" name="Slide Number Placeholder 5">
            <a:extLst>
              <a:ext uri="{FF2B5EF4-FFF2-40B4-BE49-F238E27FC236}">
                <a16:creationId xmlns:a16="http://schemas.microsoft.com/office/drawing/2014/main" id="{FE35EC6D-A4D0-4BFF-B1BD-B72A62C3D977}"/>
              </a:ext>
            </a:extLst>
          </p:cNvPr>
          <p:cNvSpPr txBox="1">
            <a:spLocks/>
          </p:cNvSpPr>
          <p:nvPr/>
        </p:nvSpPr>
        <p:spPr>
          <a:xfrm>
            <a:off x="2520797" y="10089159"/>
            <a:ext cx="2518082" cy="56924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C0AA754-3BB3-4C4A-81B5-0F66EA2EDD85}" type="slidenum">
              <a:rPr lang="en-GB" smtClean="0"/>
              <a:pPr/>
              <a:t>1</a:t>
            </a:fld>
            <a:endParaRPr lang="en-GB"/>
          </a:p>
        </p:txBody>
      </p:sp>
      <p:sp>
        <p:nvSpPr>
          <p:cNvPr id="18" name="Freeform: Shape 17">
            <a:extLst>
              <a:ext uri="{FF2B5EF4-FFF2-40B4-BE49-F238E27FC236}">
                <a16:creationId xmlns:a16="http://schemas.microsoft.com/office/drawing/2014/main" id="{7A363E17-B09A-43E4-9740-3914699507ED}"/>
              </a:ext>
            </a:extLst>
          </p:cNvPr>
          <p:cNvSpPr/>
          <p:nvPr/>
        </p:nvSpPr>
        <p:spPr>
          <a:xfrm>
            <a:off x="-2" y="9729933"/>
            <a:ext cx="7559677" cy="961880"/>
          </a:xfrm>
          <a:custGeom>
            <a:avLst/>
            <a:gdLst>
              <a:gd name="connsiteX0" fmla="*/ 2521478 w 7559677"/>
              <a:gd name="connsiteY0" fmla="*/ 62 h 961880"/>
              <a:gd name="connsiteX1" fmla="*/ 3817149 w 7559677"/>
              <a:gd name="connsiteY1" fmla="*/ 18965 h 961880"/>
              <a:gd name="connsiteX2" fmla="*/ 5067058 w 7559677"/>
              <a:gd name="connsiteY2" fmla="*/ 77078 h 961880"/>
              <a:gd name="connsiteX3" fmla="*/ 6008898 w 7559677"/>
              <a:gd name="connsiteY3" fmla="*/ 153870 h 961880"/>
              <a:gd name="connsiteX4" fmla="*/ 6764907 w 7559677"/>
              <a:gd name="connsiteY4" fmla="*/ 241996 h 961880"/>
              <a:gd name="connsiteX5" fmla="*/ 7539028 w 7559677"/>
              <a:gd name="connsiteY5" fmla="*/ 365326 h 961880"/>
              <a:gd name="connsiteX6" fmla="*/ 7559677 w 7559677"/>
              <a:gd name="connsiteY6" fmla="*/ 369415 h 961880"/>
              <a:gd name="connsiteX7" fmla="*/ 7559677 w 7559677"/>
              <a:gd name="connsiteY7" fmla="*/ 961880 h 961880"/>
              <a:gd name="connsiteX8" fmla="*/ 0 w 7559677"/>
              <a:gd name="connsiteY8" fmla="*/ 961880 h 961880"/>
              <a:gd name="connsiteX9" fmla="*/ 0 w 7559677"/>
              <a:gd name="connsiteY9" fmla="*/ 387996 h 961880"/>
              <a:gd name="connsiteX10" fmla="*/ 0 w 7559677"/>
              <a:gd name="connsiteY10" fmla="*/ 374690 h 961880"/>
              <a:gd name="connsiteX11" fmla="*/ 0 w 7559677"/>
              <a:gd name="connsiteY11" fmla="*/ 69096 h 961880"/>
              <a:gd name="connsiteX12" fmla="*/ 20506 w 7559677"/>
              <a:gd name="connsiteY12" fmla="*/ 67419 h 961880"/>
              <a:gd name="connsiteX13" fmla="*/ 689385 w 7559677"/>
              <a:gd name="connsiteY13" fmla="*/ 36447 h 961880"/>
              <a:gd name="connsiteX14" fmla="*/ 2089538 w 7559677"/>
              <a:gd name="connsiteY14" fmla="*/ 3480 h 961880"/>
              <a:gd name="connsiteX15" fmla="*/ 2521478 w 7559677"/>
              <a:gd name="connsiteY15" fmla="*/ 62 h 961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559677" h="961880">
                <a:moveTo>
                  <a:pt x="2521478" y="62"/>
                </a:moveTo>
                <a:cubicBezTo>
                  <a:pt x="2953414" y="-731"/>
                  <a:pt x="3385326" y="6154"/>
                  <a:pt x="3817149" y="18965"/>
                </a:cubicBezTo>
                <a:cubicBezTo>
                  <a:pt x="4234130" y="31259"/>
                  <a:pt x="4650954" y="47383"/>
                  <a:pt x="5067058" y="77078"/>
                </a:cubicBezTo>
                <a:cubicBezTo>
                  <a:pt x="5381270" y="99509"/>
                  <a:pt x="5695402" y="124015"/>
                  <a:pt x="6008898" y="153870"/>
                </a:cubicBezTo>
                <a:cubicBezTo>
                  <a:pt x="6261432" y="177976"/>
                  <a:pt x="6513728" y="207113"/>
                  <a:pt x="6764907" y="241996"/>
                </a:cubicBezTo>
                <a:cubicBezTo>
                  <a:pt x="7023665" y="277998"/>
                  <a:pt x="7281067" y="323497"/>
                  <a:pt x="7539028" y="365326"/>
                </a:cubicBezTo>
                <a:lnTo>
                  <a:pt x="7559677" y="369415"/>
                </a:lnTo>
                <a:lnTo>
                  <a:pt x="7559677" y="961880"/>
                </a:lnTo>
                <a:lnTo>
                  <a:pt x="0" y="961880"/>
                </a:lnTo>
                <a:lnTo>
                  <a:pt x="0" y="387996"/>
                </a:lnTo>
                <a:lnTo>
                  <a:pt x="0" y="374690"/>
                </a:lnTo>
                <a:lnTo>
                  <a:pt x="0" y="69096"/>
                </a:lnTo>
                <a:cubicBezTo>
                  <a:pt x="7899" y="68457"/>
                  <a:pt x="14203" y="67739"/>
                  <a:pt x="20506" y="67419"/>
                </a:cubicBezTo>
                <a:cubicBezTo>
                  <a:pt x="243439" y="56802"/>
                  <a:pt x="466292" y="42834"/>
                  <a:pt x="689385" y="36447"/>
                </a:cubicBezTo>
                <a:cubicBezTo>
                  <a:pt x="1156076" y="23037"/>
                  <a:pt x="1622767" y="10105"/>
                  <a:pt x="2089538" y="3480"/>
                </a:cubicBezTo>
                <a:cubicBezTo>
                  <a:pt x="2233519" y="1444"/>
                  <a:pt x="2377500" y="327"/>
                  <a:pt x="2521478" y="62"/>
                </a:cubicBezTo>
                <a:close/>
              </a:path>
            </a:pathLst>
          </a:custGeom>
          <a:solidFill>
            <a:schemeClr val="tx1"/>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a:ea typeface="+mn-ea"/>
              <a:cs typeface="+mn-cs"/>
            </a:endParaRPr>
          </a:p>
        </p:txBody>
      </p:sp>
      <p:pic>
        <p:nvPicPr>
          <p:cNvPr id="21" name="Graphic 20">
            <a:extLst>
              <a:ext uri="{FF2B5EF4-FFF2-40B4-BE49-F238E27FC236}">
                <a16:creationId xmlns:a16="http://schemas.microsoft.com/office/drawing/2014/main" id="{8C6D5394-896A-435C-83F9-15308F2E76A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42587" y="10128324"/>
            <a:ext cx="979056" cy="342000"/>
          </a:xfrm>
          <a:prstGeom prst="rect">
            <a:avLst/>
          </a:prstGeom>
        </p:spPr>
      </p:pic>
      <p:grpSp>
        <p:nvGrpSpPr>
          <p:cNvPr id="3" name="Group 2">
            <a:extLst>
              <a:ext uri="{FF2B5EF4-FFF2-40B4-BE49-F238E27FC236}">
                <a16:creationId xmlns:a16="http://schemas.microsoft.com/office/drawing/2014/main" id="{3DD29637-CE02-4992-8AA4-A05CC76CFB4D}"/>
              </a:ext>
            </a:extLst>
          </p:cNvPr>
          <p:cNvGrpSpPr/>
          <p:nvPr/>
        </p:nvGrpSpPr>
        <p:grpSpPr>
          <a:xfrm>
            <a:off x="449262" y="1989311"/>
            <a:ext cx="6876000" cy="7437295"/>
            <a:chOff x="449262" y="2080751"/>
            <a:chExt cx="6857230" cy="7437295"/>
          </a:xfrm>
        </p:grpSpPr>
        <p:grpSp>
          <p:nvGrpSpPr>
            <p:cNvPr id="2" name="Group 1">
              <a:extLst>
                <a:ext uri="{FF2B5EF4-FFF2-40B4-BE49-F238E27FC236}">
                  <a16:creationId xmlns:a16="http://schemas.microsoft.com/office/drawing/2014/main" id="{3F24C090-A191-41F9-A327-468C2C65F5B6}"/>
                </a:ext>
              </a:extLst>
            </p:cNvPr>
            <p:cNvGrpSpPr/>
            <p:nvPr/>
          </p:nvGrpSpPr>
          <p:grpSpPr>
            <a:xfrm>
              <a:off x="449262" y="2405837"/>
              <a:ext cx="6831680" cy="7112209"/>
              <a:chOff x="476249" y="2283917"/>
              <a:chExt cx="6831680" cy="7112209"/>
            </a:xfrm>
          </p:grpSpPr>
          <p:sp>
            <p:nvSpPr>
              <p:cNvPr id="60" name="Rectangle: Rounded Corners 59">
                <a:extLst>
                  <a:ext uri="{FF2B5EF4-FFF2-40B4-BE49-F238E27FC236}">
                    <a16:creationId xmlns:a16="http://schemas.microsoft.com/office/drawing/2014/main" id="{4616F30C-71C2-4767-B161-F1B5D6CA5665}"/>
                  </a:ext>
                </a:extLst>
              </p:cNvPr>
              <p:cNvSpPr/>
              <p:nvPr/>
            </p:nvSpPr>
            <p:spPr>
              <a:xfrm>
                <a:off x="3969068" y="2283917"/>
                <a:ext cx="3338861" cy="7112209"/>
              </a:xfrm>
              <a:prstGeom prst="roundRect">
                <a:avLst>
                  <a:gd name="adj" fmla="val 8167"/>
                </a:avLst>
              </a:prstGeom>
              <a:solidFill>
                <a:srgbClr val="F3F3F3">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0" rtlCol="0" anchor="t" anchorCtr="0"/>
              <a:lstStyle/>
              <a:p>
                <a:pPr marL="0" marR="0" lvl="0" indent="0" algn="l" defTabSz="457200" rtl="0" eaLnBrk="1" fontAlgn="auto" latinLnBrk="0" hangingPunct="0">
                  <a:lnSpc>
                    <a:spcPct val="120000"/>
                  </a:lnSpc>
                  <a:spcBef>
                    <a:spcPts val="600"/>
                  </a:spcBef>
                  <a:spcAft>
                    <a:spcPts val="0"/>
                  </a:spcAft>
                  <a:buClrTx/>
                  <a:buSzTx/>
                  <a:buFontTx/>
                  <a:buNone/>
                  <a:tabLst/>
                  <a:defRPr/>
                </a:pPr>
                <a:endParaRPr kumimoji="0" lang="en-GB" sz="1000" b="1" i="0" u="none" strike="noStrike" kern="1200" cap="none" spc="0" normalizeH="0" baseline="0" noProof="0" dirty="0">
                  <a:ln>
                    <a:noFill/>
                  </a:ln>
                  <a:solidFill>
                    <a:srgbClr val="505253"/>
                  </a:solidFill>
                  <a:effectLst/>
                  <a:uLnTx/>
                  <a:uFillTx/>
                  <a:ea typeface="Times New Roman" panose="02020603050405020304" pitchFamily="18" charset="0"/>
                  <a:cs typeface="+mn-cs"/>
                </a:endParaRPr>
              </a:p>
            </p:txBody>
          </p:sp>
          <p:sp>
            <p:nvSpPr>
              <p:cNvPr id="45" name="Rectangle: Rounded Corners 44">
                <a:extLst>
                  <a:ext uri="{FF2B5EF4-FFF2-40B4-BE49-F238E27FC236}">
                    <a16:creationId xmlns:a16="http://schemas.microsoft.com/office/drawing/2014/main" id="{B9B4DEEF-1A86-405D-9BE1-3DEF4F48455A}"/>
                  </a:ext>
                </a:extLst>
              </p:cNvPr>
              <p:cNvSpPr/>
              <p:nvPr/>
            </p:nvSpPr>
            <p:spPr>
              <a:xfrm>
                <a:off x="476249" y="2283917"/>
                <a:ext cx="3338861" cy="7112209"/>
              </a:xfrm>
              <a:prstGeom prst="roundRect">
                <a:avLst>
                  <a:gd name="adj" fmla="val 8167"/>
                </a:avLst>
              </a:prstGeom>
              <a:gradFill>
                <a:gsLst>
                  <a:gs pos="0">
                    <a:schemeClr val="accent1">
                      <a:alpha val="87000"/>
                    </a:schemeClr>
                  </a:gs>
                  <a:gs pos="100000">
                    <a:schemeClr val="accent2">
                      <a:alpha val="87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0" rtlCol="0" anchor="t" anchorCtr="0"/>
              <a:lstStyle/>
              <a:p>
                <a:pPr marL="0" marR="0" lvl="0" indent="0" algn="l" defTabSz="457200" rtl="0" eaLnBrk="1" fontAlgn="auto" latinLnBrk="0" hangingPunct="0">
                  <a:lnSpc>
                    <a:spcPct val="120000"/>
                  </a:lnSpc>
                  <a:spcBef>
                    <a:spcPts val="2400"/>
                  </a:spcBef>
                  <a:spcAft>
                    <a:spcPts val="0"/>
                  </a:spcAft>
                  <a:buClrTx/>
                  <a:buSzTx/>
                  <a:buFontTx/>
                  <a:buNone/>
                  <a:tabLst/>
                  <a:defRPr/>
                </a:pPr>
                <a:endParaRPr kumimoji="0" lang="en-GB" sz="1000" b="1" i="0" u="none" strike="noStrike" kern="1200" cap="none" spc="0" normalizeH="0" baseline="0" noProof="0" dirty="0">
                  <a:ln>
                    <a:noFill/>
                  </a:ln>
                  <a:solidFill>
                    <a:schemeClr val="tx1"/>
                  </a:solidFill>
                  <a:effectLst/>
                  <a:uLnTx/>
                  <a:uFillTx/>
                  <a:ea typeface="Times New Roman" panose="02020603050405020304" pitchFamily="18" charset="0"/>
                  <a:cs typeface="+mn-cs"/>
                </a:endParaRPr>
              </a:p>
              <a:p>
                <a:pPr marL="0" marR="0" lvl="0" indent="0" algn="l" defTabSz="457200" rtl="0" eaLnBrk="1" fontAlgn="auto" latinLnBrk="0" hangingPunct="0">
                  <a:lnSpc>
                    <a:spcPct val="120000"/>
                  </a:lnSpc>
                  <a:spcBef>
                    <a:spcPts val="2400"/>
                  </a:spcBef>
                  <a:spcAft>
                    <a:spcPts val="0"/>
                  </a:spcAft>
                  <a:buClrTx/>
                  <a:buSzTx/>
                  <a:buFontTx/>
                  <a:buNone/>
                  <a:tabLst/>
                  <a:defRPr/>
                </a:pPr>
                <a:endParaRPr kumimoji="0" lang="en-GB" sz="1000" b="1" i="0" u="none" strike="noStrike" kern="1200" cap="none" spc="0" normalizeH="0" baseline="0" noProof="0" dirty="0">
                  <a:ln>
                    <a:noFill/>
                  </a:ln>
                  <a:solidFill>
                    <a:schemeClr val="tx1"/>
                  </a:solidFill>
                  <a:effectLst/>
                  <a:uLnTx/>
                  <a:uFillTx/>
                  <a:ea typeface="Times New Roman" panose="02020603050405020304" pitchFamily="18" charset="0"/>
                  <a:cs typeface="+mn-cs"/>
                </a:endParaRPr>
              </a:p>
              <a:p>
                <a:pPr marL="0" marR="0" lvl="0" indent="0" algn="l" defTabSz="457200" rtl="0" eaLnBrk="1" fontAlgn="auto" latinLnBrk="0" hangingPunct="0">
                  <a:lnSpc>
                    <a:spcPct val="120000"/>
                  </a:lnSpc>
                  <a:spcBef>
                    <a:spcPts val="2400"/>
                  </a:spcBef>
                  <a:spcAft>
                    <a:spcPts val="0"/>
                  </a:spcAft>
                  <a:buClrTx/>
                  <a:buSzTx/>
                  <a:buFontTx/>
                  <a:buNone/>
                  <a:tabLst/>
                  <a:defRPr/>
                </a:pPr>
                <a:endParaRPr kumimoji="0" lang="en-GB" sz="1000" b="1" i="0" u="none" strike="noStrike" kern="1200" cap="none" spc="0" normalizeH="0" baseline="0" noProof="0" dirty="0">
                  <a:ln>
                    <a:noFill/>
                  </a:ln>
                  <a:solidFill>
                    <a:schemeClr val="tx1"/>
                  </a:solidFill>
                  <a:effectLst/>
                  <a:uLnTx/>
                  <a:uFillTx/>
                  <a:ea typeface="Times New Roman" panose="02020603050405020304" pitchFamily="18" charset="0"/>
                  <a:cs typeface="+mn-cs"/>
                </a:endParaRPr>
              </a:p>
              <a:p>
                <a:pPr marL="0" marR="0" lvl="0" indent="0" algn="l" defTabSz="457200" rtl="0" eaLnBrk="1" fontAlgn="auto" latinLnBrk="0" hangingPunct="0">
                  <a:lnSpc>
                    <a:spcPct val="120000"/>
                  </a:lnSpc>
                  <a:spcBef>
                    <a:spcPts val="2400"/>
                  </a:spcBef>
                  <a:spcAft>
                    <a:spcPts val="0"/>
                  </a:spcAft>
                  <a:buClrTx/>
                  <a:buSzTx/>
                  <a:buFontTx/>
                  <a:buNone/>
                  <a:tabLst/>
                  <a:defRPr/>
                </a:pPr>
                <a:endParaRPr kumimoji="0" lang="en-GB" sz="1000" b="1" i="0" u="none" strike="noStrike" kern="1200" cap="none" spc="0" normalizeH="0" baseline="0" noProof="0" dirty="0">
                  <a:ln>
                    <a:noFill/>
                  </a:ln>
                  <a:solidFill>
                    <a:schemeClr val="tx1"/>
                  </a:solidFill>
                  <a:effectLst/>
                  <a:uLnTx/>
                  <a:uFillTx/>
                  <a:ea typeface="Times New Roman" panose="02020603050405020304" pitchFamily="18" charset="0"/>
                  <a:cs typeface="+mn-cs"/>
                </a:endParaRPr>
              </a:p>
              <a:p>
                <a:pPr marL="0" marR="0" lvl="0" indent="0" algn="l" defTabSz="457200" rtl="0" eaLnBrk="1" fontAlgn="auto" latinLnBrk="0" hangingPunct="0">
                  <a:lnSpc>
                    <a:spcPct val="120000"/>
                  </a:lnSpc>
                  <a:spcBef>
                    <a:spcPts val="600"/>
                  </a:spcBef>
                  <a:spcAft>
                    <a:spcPts val="0"/>
                  </a:spcAft>
                  <a:buClrTx/>
                  <a:buSzTx/>
                  <a:buFontTx/>
                  <a:buNone/>
                  <a:tabLst/>
                  <a:defRPr/>
                </a:pPr>
                <a:endParaRPr kumimoji="0" lang="en-GB" sz="1000" b="1" i="0" u="none" strike="noStrike" kern="1200" cap="none" spc="0" normalizeH="0" baseline="0" noProof="0" dirty="0">
                  <a:ln>
                    <a:noFill/>
                  </a:ln>
                  <a:solidFill>
                    <a:schemeClr val="tx1"/>
                  </a:solidFill>
                  <a:effectLst/>
                  <a:uLnTx/>
                  <a:uFillTx/>
                  <a:ea typeface="Times New Roman" panose="02020603050405020304" pitchFamily="18" charset="0"/>
                  <a:cs typeface="+mn-cs"/>
                </a:endParaRPr>
              </a:p>
            </p:txBody>
          </p:sp>
        </p:grpSp>
        <p:sp>
          <p:nvSpPr>
            <p:cNvPr id="24" name="TextBox 23">
              <a:extLst>
                <a:ext uri="{FF2B5EF4-FFF2-40B4-BE49-F238E27FC236}">
                  <a16:creationId xmlns:a16="http://schemas.microsoft.com/office/drawing/2014/main" id="{C57D3932-91E9-4E9A-AE9E-A81F2BC4487F}"/>
                </a:ext>
              </a:extLst>
            </p:cNvPr>
            <p:cNvSpPr txBox="1"/>
            <p:nvPr/>
          </p:nvSpPr>
          <p:spPr>
            <a:xfrm>
              <a:off x="451147" y="2080751"/>
              <a:ext cx="3327878" cy="276999"/>
            </a:xfrm>
            <a:prstGeom prst="rect">
              <a:avLst/>
            </a:prstGeom>
            <a:noFill/>
          </p:spPr>
          <p:txBody>
            <a:bodyPr wrap="square">
              <a:spAutoFit/>
            </a:bodyPr>
            <a:lstStyle/>
            <a:p>
              <a:pPr hangingPunct="0"/>
              <a:r>
                <a:rPr lang="en-GB" sz="1200" b="1" dirty="0">
                  <a:solidFill>
                    <a:schemeClr val="accent1"/>
                  </a:solidFill>
                  <a:effectLst/>
                  <a:ea typeface="Times New Roman" panose="02020603050405020304" pitchFamily="18" charset="0"/>
                </a:rPr>
                <a:t>Seamless, multi-channel payments</a:t>
              </a:r>
            </a:p>
          </p:txBody>
        </p:sp>
        <p:grpSp>
          <p:nvGrpSpPr>
            <p:cNvPr id="29" name="Group 28">
              <a:extLst>
                <a:ext uri="{FF2B5EF4-FFF2-40B4-BE49-F238E27FC236}">
                  <a16:creationId xmlns:a16="http://schemas.microsoft.com/office/drawing/2014/main" id="{F9B81334-71D4-44E1-9296-A34BE89B9167}"/>
                </a:ext>
              </a:extLst>
            </p:cNvPr>
            <p:cNvGrpSpPr/>
            <p:nvPr/>
          </p:nvGrpSpPr>
          <p:grpSpPr>
            <a:xfrm>
              <a:off x="451839" y="2348245"/>
              <a:ext cx="3326028" cy="2472921"/>
              <a:chOff x="450145" y="4448473"/>
              <a:chExt cx="3326028" cy="2472921"/>
            </a:xfrm>
          </p:grpSpPr>
          <p:grpSp>
            <p:nvGrpSpPr>
              <p:cNvPr id="78" name="Group 77">
                <a:extLst>
                  <a:ext uri="{FF2B5EF4-FFF2-40B4-BE49-F238E27FC236}">
                    <a16:creationId xmlns:a16="http://schemas.microsoft.com/office/drawing/2014/main" id="{374AA5BC-C736-4902-A459-4311800CD552}"/>
                  </a:ext>
                </a:extLst>
              </p:cNvPr>
              <p:cNvGrpSpPr/>
              <p:nvPr/>
            </p:nvGrpSpPr>
            <p:grpSpPr>
              <a:xfrm>
                <a:off x="860173" y="4448473"/>
                <a:ext cx="2916000" cy="2472921"/>
                <a:chOff x="410230" y="4448473"/>
                <a:chExt cx="2916000" cy="2472921"/>
              </a:xfrm>
            </p:grpSpPr>
            <p:sp>
              <p:nvSpPr>
                <p:cNvPr id="85" name="TextBox 84">
                  <a:extLst>
                    <a:ext uri="{FF2B5EF4-FFF2-40B4-BE49-F238E27FC236}">
                      <a16:creationId xmlns:a16="http://schemas.microsoft.com/office/drawing/2014/main" id="{133E75D7-5F21-4B69-B637-B97E4E4C95AB}"/>
                    </a:ext>
                  </a:extLst>
                </p:cNvPr>
                <p:cNvSpPr txBox="1"/>
                <p:nvPr/>
              </p:nvSpPr>
              <p:spPr>
                <a:xfrm>
                  <a:off x="410230" y="4448473"/>
                  <a:ext cx="2916000" cy="2472921"/>
                </a:xfrm>
                <a:prstGeom prst="rect">
                  <a:avLst/>
                </a:prstGeom>
                <a:noFill/>
              </p:spPr>
              <p:txBody>
                <a:bodyPr wrap="square">
                  <a:spAutoFit/>
                </a:bodyPr>
                <a:lstStyle/>
                <a:p>
                  <a:pPr hangingPunct="0"/>
                  <a:r>
                    <a:rPr lang="en-GB" sz="1400" b="1" dirty="0"/>
                    <a:t> </a:t>
                  </a:r>
                </a:p>
                <a:p>
                  <a:pPr marL="182563" hangingPunct="0">
                    <a:lnSpc>
                      <a:spcPct val="120000"/>
                    </a:lnSpc>
                    <a:spcAft>
                      <a:spcPts val="600"/>
                    </a:spcAft>
                  </a:pPr>
                  <a:r>
                    <a:rPr lang="en-GB" sz="1100" b="1" dirty="0"/>
                    <a:t>Why do I need payments </a:t>
                  </a:r>
                  <a:br>
                    <a:rPr lang="en-GB" sz="1100" b="1" dirty="0"/>
                  </a:br>
                  <a:r>
                    <a:rPr lang="en-GB" sz="1100" b="1" dirty="0"/>
                    <a:t>functionality for my business?</a:t>
                  </a:r>
                </a:p>
                <a:p>
                  <a:pPr marL="188913" hangingPunct="0">
                    <a:lnSpc>
                      <a:spcPct val="120000"/>
                    </a:lnSpc>
                  </a:pPr>
                  <a:r>
                    <a:rPr lang="en-GB" sz="1000" dirty="0"/>
                    <a:t>Most B2C businesses need a way to take payments! Having a flexible payments solution can help increase your efficiency and grow your revenue by improving customer experience. Evolve provides state-of-the-art payments functionality directly through the software you already know and trust, so you can focus on developing profitable customer relationships.</a:t>
                  </a:r>
                </a:p>
              </p:txBody>
            </p:sp>
            <p:pic>
              <p:nvPicPr>
                <p:cNvPr id="86" name="Graphic 85">
                  <a:extLst>
                    <a:ext uri="{FF2B5EF4-FFF2-40B4-BE49-F238E27FC236}">
                      <a16:creationId xmlns:a16="http://schemas.microsoft.com/office/drawing/2014/main" id="{7D0CBAD8-DA02-4CEE-B49C-08B7F91BFF6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89025" y="4702823"/>
                  <a:ext cx="144000" cy="110400"/>
                </a:xfrm>
                <a:prstGeom prst="rect">
                  <a:avLst/>
                </a:prstGeom>
              </p:spPr>
            </p:pic>
            <p:pic>
              <p:nvPicPr>
                <p:cNvPr id="87" name="Graphic 86">
                  <a:extLst>
                    <a:ext uri="{FF2B5EF4-FFF2-40B4-BE49-F238E27FC236}">
                      <a16:creationId xmlns:a16="http://schemas.microsoft.com/office/drawing/2014/main" id="{55BCBE53-85F6-45E8-A576-7D4E32CC686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10800000">
                  <a:off x="2753339" y="4961127"/>
                  <a:ext cx="144000" cy="110400"/>
                </a:xfrm>
                <a:prstGeom prst="rect">
                  <a:avLst/>
                </a:prstGeom>
              </p:spPr>
            </p:pic>
          </p:grpSp>
          <p:grpSp>
            <p:nvGrpSpPr>
              <p:cNvPr id="79" name="Group 78">
                <a:extLst>
                  <a:ext uri="{FF2B5EF4-FFF2-40B4-BE49-F238E27FC236}">
                    <a16:creationId xmlns:a16="http://schemas.microsoft.com/office/drawing/2014/main" id="{A1B3829E-863B-4CC9-99AA-AB036E4967AC}"/>
                  </a:ext>
                </a:extLst>
              </p:cNvPr>
              <p:cNvGrpSpPr/>
              <p:nvPr/>
            </p:nvGrpSpPr>
            <p:grpSpPr>
              <a:xfrm>
                <a:off x="450145" y="4663027"/>
                <a:ext cx="522515" cy="360993"/>
                <a:chOff x="450145" y="4654560"/>
                <a:chExt cx="522515" cy="360993"/>
              </a:xfrm>
            </p:grpSpPr>
            <p:grpSp>
              <p:nvGrpSpPr>
                <p:cNvPr id="80" name="Group 79">
                  <a:extLst>
                    <a:ext uri="{FF2B5EF4-FFF2-40B4-BE49-F238E27FC236}">
                      <a16:creationId xmlns:a16="http://schemas.microsoft.com/office/drawing/2014/main" id="{09C75291-D902-4CC4-B035-5F03B7A2CA73}"/>
                    </a:ext>
                  </a:extLst>
                </p:cNvPr>
                <p:cNvGrpSpPr>
                  <a:grpSpLocks noChangeAspect="1"/>
                </p:cNvGrpSpPr>
                <p:nvPr/>
              </p:nvGrpSpPr>
              <p:grpSpPr>
                <a:xfrm>
                  <a:off x="542587" y="4959077"/>
                  <a:ext cx="252000" cy="56476"/>
                  <a:chOff x="245800" y="268465"/>
                  <a:chExt cx="581718" cy="130369"/>
                </a:xfrm>
                <a:solidFill>
                  <a:schemeClr val="accent1"/>
                </a:solidFill>
              </p:grpSpPr>
              <p:sp>
                <p:nvSpPr>
                  <p:cNvPr id="82" name="Oval 81">
                    <a:extLst>
                      <a:ext uri="{FF2B5EF4-FFF2-40B4-BE49-F238E27FC236}">
                        <a16:creationId xmlns:a16="http://schemas.microsoft.com/office/drawing/2014/main" id="{759A88B8-5E15-400D-93A1-E42AFB0A63F5}"/>
                      </a:ext>
                    </a:extLst>
                  </p:cNvPr>
                  <p:cNvSpPr/>
                  <p:nvPr/>
                </p:nvSpPr>
                <p:spPr>
                  <a:xfrm>
                    <a:off x="245800" y="273680"/>
                    <a:ext cx="125154" cy="12515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83" name="Oval 82">
                    <a:extLst>
                      <a:ext uri="{FF2B5EF4-FFF2-40B4-BE49-F238E27FC236}">
                        <a16:creationId xmlns:a16="http://schemas.microsoft.com/office/drawing/2014/main" id="{438856D7-1C20-4CF0-AA00-A19D0526678E}"/>
                      </a:ext>
                    </a:extLst>
                  </p:cNvPr>
                  <p:cNvSpPr/>
                  <p:nvPr/>
                </p:nvSpPr>
                <p:spPr>
                  <a:xfrm>
                    <a:off x="474082" y="268465"/>
                    <a:ext cx="125154" cy="12515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84" name="Oval 83">
                    <a:extLst>
                      <a:ext uri="{FF2B5EF4-FFF2-40B4-BE49-F238E27FC236}">
                        <a16:creationId xmlns:a16="http://schemas.microsoft.com/office/drawing/2014/main" id="{1EB693E7-9800-49BA-B02E-7C552BC05C1B}"/>
                      </a:ext>
                    </a:extLst>
                  </p:cNvPr>
                  <p:cNvSpPr/>
                  <p:nvPr/>
                </p:nvSpPr>
                <p:spPr>
                  <a:xfrm>
                    <a:off x="702364" y="268465"/>
                    <a:ext cx="125154" cy="12515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grpSp>
            <p:sp>
              <p:nvSpPr>
                <p:cNvPr id="81" name="TextBox 80">
                  <a:extLst>
                    <a:ext uri="{FF2B5EF4-FFF2-40B4-BE49-F238E27FC236}">
                      <a16:creationId xmlns:a16="http://schemas.microsoft.com/office/drawing/2014/main" id="{D59D50E4-B410-473C-B715-47175026E5B9}"/>
                    </a:ext>
                  </a:extLst>
                </p:cNvPr>
                <p:cNvSpPr txBox="1"/>
                <p:nvPr/>
              </p:nvSpPr>
              <p:spPr>
                <a:xfrm>
                  <a:off x="450145" y="4654560"/>
                  <a:ext cx="522515" cy="307777"/>
                </a:xfrm>
                <a:prstGeom prst="rect">
                  <a:avLst/>
                </a:prstGeom>
                <a:noFill/>
              </p:spPr>
              <p:txBody>
                <a:bodyPr wrap="square" rtlCol="0">
                  <a:spAutoFit/>
                </a:bodyPr>
                <a:lstStyle/>
                <a:p>
                  <a:r>
                    <a:rPr lang="en-GB" sz="1400" dirty="0"/>
                    <a:t>01</a:t>
                  </a:r>
                </a:p>
              </p:txBody>
            </p:sp>
          </p:grpSp>
        </p:grpSp>
        <p:grpSp>
          <p:nvGrpSpPr>
            <p:cNvPr id="30" name="Group 29">
              <a:extLst>
                <a:ext uri="{FF2B5EF4-FFF2-40B4-BE49-F238E27FC236}">
                  <a16:creationId xmlns:a16="http://schemas.microsoft.com/office/drawing/2014/main" id="{D0295D62-261B-46A2-B8C1-9EF026400EA9}"/>
                </a:ext>
              </a:extLst>
            </p:cNvPr>
            <p:cNvGrpSpPr/>
            <p:nvPr/>
          </p:nvGrpSpPr>
          <p:grpSpPr>
            <a:xfrm>
              <a:off x="451839" y="4840803"/>
              <a:ext cx="3326028" cy="1512658"/>
              <a:chOff x="450145" y="4448473"/>
              <a:chExt cx="3326028" cy="1512658"/>
            </a:xfrm>
          </p:grpSpPr>
          <p:grpSp>
            <p:nvGrpSpPr>
              <p:cNvPr id="68" name="Group 67">
                <a:extLst>
                  <a:ext uri="{FF2B5EF4-FFF2-40B4-BE49-F238E27FC236}">
                    <a16:creationId xmlns:a16="http://schemas.microsoft.com/office/drawing/2014/main" id="{58F31219-B318-4C0A-BE48-643B38A489DB}"/>
                  </a:ext>
                </a:extLst>
              </p:cNvPr>
              <p:cNvGrpSpPr/>
              <p:nvPr/>
            </p:nvGrpSpPr>
            <p:grpSpPr>
              <a:xfrm>
                <a:off x="860173" y="4448473"/>
                <a:ext cx="2916000" cy="1512658"/>
                <a:chOff x="410230" y="4448473"/>
                <a:chExt cx="2916000" cy="1512658"/>
              </a:xfrm>
            </p:grpSpPr>
            <p:sp>
              <p:nvSpPr>
                <p:cNvPr id="75" name="TextBox 74">
                  <a:extLst>
                    <a:ext uri="{FF2B5EF4-FFF2-40B4-BE49-F238E27FC236}">
                      <a16:creationId xmlns:a16="http://schemas.microsoft.com/office/drawing/2014/main" id="{02B7FD71-856A-41F7-966D-E97B3BCD3606}"/>
                    </a:ext>
                  </a:extLst>
                </p:cNvPr>
                <p:cNvSpPr txBox="1"/>
                <p:nvPr/>
              </p:nvSpPr>
              <p:spPr>
                <a:xfrm>
                  <a:off x="410230" y="4448473"/>
                  <a:ext cx="2916000" cy="1512658"/>
                </a:xfrm>
                <a:prstGeom prst="rect">
                  <a:avLst/>
                </a:prstGeom>
                <a:noFill/>
              </p:spPr>
              <p:txBody>
                <a:bodyPr wrap="square">
                  <a:spAutoFit/>
                </a:bodyPr>
                <a:lstStyle/>
                <a:p>
                  <a:pPr hangingPunct="0"/>
                  <a:r>
                    <a:rPr lang="en-GB" sz="1400" b="1" dirty="0"/>
                    <a:t> </a:t>
                  </a:r>
                </a:p>
                <a:p>
                  <a:pPr marL="182563" hangingPunct="0">
                    <a:lnSpc>
                      <a:spcPct val="120000"/>
                    </a:lnSpc>
                    <a:spcAft>
                      <a:spcPts val="600"/>
                    </a:spcAft>
                  </a:pPr>
                  <a:r>
                    <a:rPr lang="en-GB" sz="1100" b="1" dirty="0"/>
                    <a:t>What payment channels are </a:t>
                  </a:r>
                  <a:br>
                    <a:rPr lang="en-GB" sz="1100" b="1" dirty="0"/>
                  </a:br>
                  <a:r>
                    <a:rPr lang="en-GB" sz="1100" b="1" dirty="0"/>
                    <a:t>available?</a:t>
                  </a:r>
                </a:p>
                <a:p>
                  <a:pPr marL="188913" hangingPunct="0">
                    <a:lnSpc>
                      <a:spcPct val="120000"/>
                    </a:lnSpc>
                  </a:pPr>
                  <a:r>
                    <a:rPr lang="en-GB" sz="1000" dirty="0"/>
                    <a:t>Evolve processes all major credit and debit cards (excluding American Express) as well as PayPal. Apple Pay will also be available later in 2021, and Google Pay in 2022.</a:t>
                  </a:r>
                </a:p>
              </p:txBody>
            </p:sp>
            <p:pic>
              <p:nvPicPr>
                <p:cNvPr id="76" name="Graphic 75">
                  <a:extLst>
                    <a:ext uri="{FF2B5EF4-FFF2-40B4-BE49-F238E27FC236}">
                      <a16:creationId xmlns:a16="http://schemas.microsoft.com/office/drawing/2014/main" id="{0457AA26-F163-4B7F-9F76-75B12FF1C17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89025" y="4702823"/>
                  <a:ext cx="144000" cy="110400"/>
                </a:xfrm>
                <a:prstGeom prst="rect">
                  <a:avLst/>
                </a:prstGeom>
              </p:spPr>
            </p:pic>
            <p:pic>
              <p:nvPicPr>
                <p:cNvPr id="77" name="Graphic 76">
                  <a:extLst>
                    <a:ext uri="{FF2B5EF4-FFF2-40B4-BE49-F238E27FC236}">
                      <a16:creationId xmlns:a16="http://schemas.microsoft.com/office/drawing/2014/main" id="{79359B9E-292C-49D9-A893-AA61C869081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10800000">
                  <a:off x="1421592" y="4964199"/>
                  <a:ext cx="144000" cy="110400"/>
                </a:xfrm>
                <a:prstGeom prst="rect">
                  <a:avLst/>
                </a:prstGeom>
              </p:spPr>
            </p:pic>
          </p:grpSp>
          <p:grpSp>
            <p:nvGrpSpPr>
              <p:cNvPr id="69" name="Group 68">
                <a:extLst>
                  <a:ext uri="{FF2B5EF4-FFF2-40B4-BE49-F238E27FC236}">
                    <a16:creationId xmlns:a16="http://schemas.microsoft.com/office/drawing/2014/main" id="{054B5B83-3B2D-4A6F-96C7-9449DAC220E2}"/>
                  </a:ext>
                </a:extLst>
              </p:cNvPr>
              <p:cNvGrpSpPr/>
              <p:nvPr/>
            </p:nvGrpSpPr>
            <p:grpSpPr>
              <a:xfrm>
                <a:off x="450145" y="4663027"/>
                <a:ext cx="522515" cy="360993"/>
                <a:chOff x="450145" y="4654560"/>
                <a:chExt cx="522515" cy="360993"/>
              </a:xfrm>
            </p:grpSpPr>
            <p:grpSp>
              <p:nvGrpSpPr>
                <p:cNvPr id="70" name="Group 69">
                  <a:extLst>
                    <a:ext uri="{FF2B5EF4-FFF2-40B4-BE49-F238E27FC236}">
                      <a16:creationId xmlns:a16="http://schemas.microsoft.com/office/drawing/2014/main" id="{16AF163D-4C83-4DBA-B9C4-D2594DCDE18C}"/>
                    </a:ext>
                  </a:extLst>
                </p:cNvPr>
                <p:cNvGrpSpPr>
                  <a:grpSpLocks noChangeAspect="1"/>
                </p:cNvGrpSpPr>
                <p:nvPr/>
              </p:nvGrpSpPr>
              <p:grpSpPr>
                <a:xfrm>
                  <a:off x="542587" y="4959077"/>
                  <a:ext cx="252000" cy="56476"/>
                  <a:chOff x="245800" y="268465"/>
                  <a:chExt cx="581718" cy="130369"/>
                </a:xfrm>
                <a:solidFill>
                  <a:schemeClr val="accent1"/>
                </a:solidFill>
              </p:grpSpPr>
              <p:sp>
                <p:nvSpPr>
                  <p:cNvPr id="72" name="Oval 71">
                    <a:extLst>
                      <a:ext uri="{FF2B5EF4-FFF2-40B4-BE49-F238E27FC236}">
                        <a16:creationId xmlns:a16="http://schemas.microsoft.com/office/drawing/2014/main" id="{9A2C29C2-C75C-4B31-9802-F6E5FE8415D6}"/>
                      </a:ext>
                    </a:extLst>
                  </p:cNvPr>
                  <p:cNvSpPr/>
                  <p:nvPr/>
                </p:nvSpPr>
                <p:spPr>
                  <a:xfrm>
                    <a:off x="245800" y="273680"/>
                    <a:ext cx="125154" cy="12515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73" name="Oval 72">
                    <a:extLst>
                      <a:ext uri="{FF2B5EF4-FFF2-40B4-BE49-F238E27FC236}">
                        <a16:creationId xmlns:a16="http://schemas.microsoft.com/office/drawing/2014/main" id="{04E1F203-46DF-4B79-9C37-83532D71A28F}"/>
                      </a:ext>
                    </a:extLst>
                  </p:cNvPr>
                  <p:cNvSpPr/>
                  <p:nvPr/>
                </p:nvSpPr>
                <p:spPr>
                  <a:xfrm>
                    <a:off x="474082" y="268465"/>
                    <a:ext cx="125154" cy="12515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74" name="Oval 73">
                    <a:extLst>
                      <a:ext uri="{FF2B5EF4-FFF2-40B4-BE49-F238E27FC236}">
                        <a16:creationId xmlns:a16="http://schemas.microsoft.com/office/drawing/2014/main" id="{7DCED578-E061-4183-ABB6-66C8C1209EE3}"/>
                      </a:ext>
                    </a:extLst>
                  </p:cNvPr>
                  <p:cNvSpPr/>
                  <p:nvPr/>
                </p:nvSpPr>
                <p:spPr>
                  <a:xfrm>
                    <a:off x="702364" y="268465"/>
                    <a:ext cx="125154" cy="12515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grpSp>
            <p:sp>
              <p:nvSpPr>
                <p:cNvPr id="71" name="TextBox 70">
                  <a:extLst>
                    <a:ext uri="{FF2B5EF4-FFF2-40B4-BE49-F238E27FC236}">
                      <a16:creationId xmlns:a16="http://schemas.microsoft.com/office/drawing/2014/main" id="{AE7630F4-6CD4-44FE-B812-602215B29DC8}"/>
                    </a:ext>
                  </a:extLst>
                </p:cNvPr>
                <p:cNvSpPr txBox="1"/>
                <p:nvPr/>
              </p:nvSpPr>
              <p:spPr>
                <a:xfrm>
                  <a:off x="450145" y="4654560"/>
                  <a:ext cx="522515" cy="307777"/>
                </a:xfrm>
                <a:prstGeom prst="rect">
                  <a:avLst/>
                </a:prstGeom>
                <a:noFill/>
              </p:spPr>
              <p:txBody>
                <a:bodyPr wrap="square" rtlCol="0">
                  <a:spAutoFit/>
                </a:bodyPr>
                <a:lstStyle/>
                <a:p>
                  <a:r>
                    <a:rPr lang="en-GB" sz="1400" dirty="0"/>
                    <a:t>02</a:t>
                  </a:r>
                </a:p>
              </p:txBody>
            </p:sp>
          </p:grpSp>
        </p:grpSp>
        <p:grpSp>
          <p:nvGrpSpPr>
            <p:cNvPr id="31" name="Group 30">
              <a:extLst>
                <a:ext uri="{FF2B5EF4-FFF2-40B4-BE49-F238E27FC236}">
                  <a16:creationId xmlns:a16="http://schemas.microsoft.com/office/drawing/2014/main" id="{9EA12899-73C4-4B4A-8734-08776397E74E}"/>
                </a:ext>
              </a:extLst>
            </p:cNvPr>
            <p:cNvGrpSpPr/>
            <p:nvPr/>
          </p:nvGrpSpPr>
          <p:grpSpPr>
            <a:xfrm>
              <a:off x="451839" y="6605195"/>
              <a:ext cx="3156850" cy="1734257"/>
              <a:chOff x="450145" y="4448473"/>
              <a:chExt cx="3156850" cy="1734257"/>
            </a:xfrm>
          </p:grpSpPr>
          <p:grpSp>
            <p:nvGrpSpPr>
              <p:cNvPr id="56" name="Group 55">
                <a:extLst>
                  <a:ext uri="{FF2B5EF4-FFF2-40B4-BE49-F238E27FC236}">
                    <a16:creationId xmlns:a16="http://schemas.microsoft.com/office/drawing/2014/main" id="{8129913C-2132-4597-B919-D749D886E4D7}"/>
                  </a:ext>
                </a:extLst>
              </p:cNvPr>
              <p:cNvGrpSpPr/>
              <p:nvPr/>
            </p:nvGrpSpPr>
            <p:grpSpPr>
              <a:xfrm>
                <a:off x="860173" y="4448473"/>
                <a:ext cx="2746822" cy="1734257"/>
                <a:chOff x="410230" y="4448473"/>
                <a:chExt cx="2746822" cy="1734257"/>
              </a:xfrm>
            </p:grpSpPr>
            <p:sp>
              <p:nvSpPr>
                <p:cNvPr id="64" name="TextBox 63">
                  <a:extLst>
                    <a:ext uri="{FF2B5EF4-FFF2-40B4-BE49-F238E27FC236}">
                      <a16:creationId xmlns:a16="http://schemas.microsoft.com/office/drawing/2014/main" id="{EE726FC9-F1FD-4130-85DD-11E49BEA7135}"/>
                    </a:ext>
                  </a:extLst>
                </p:cNvPr>
                <p:cNvSpPr txBox="1"/>
                <p:nvPr/>
              </p:nvSpPr>
              <p:spPr>
                <a:xfrm>
                  <a:off x="410230" y="4448473"/>
                  <a:ext cx="2746822" cy="1734257"/>
                </a:xfrm>
                <a:prstGeom prst="rect">
                  <a:avLst/>
                </a:prstGeom>
                <a:noFill/>
              </p:spPr>
              <p:txBody>
                <a:bodyPr wrap="square">
                  <a:spAutoFit/>
                </a:bodyPr>
                <a:lstStyle/>
                <a:p>
                  <a:pPr hangingPunct="0"/>
                  <a:r>
                    <a:rPr lang="en-GB" sz="1400" b="1" dirty="0"/>
                    <a:t> </a:t>
                  </a:r>
                </a:p>
                <a:p>
                  <a:pPr marL="182563" hangingPunct="0">
                    <a:lnSpc>
                      <a:spcPct val="120000"/>
                    </a:lnSpc>
                    <a:spcAft>
                      <a:spcPts val="600"/>
                    </a:spcAft>
                  </a:pPr>
                  <a:r>
                    <a:rPr lang="en-GB" sz="1100" b="1" dirty="0"/>
                    <a:t>Why are multiple payment </a:t>
                  </a:r>
                  <a:br>
                    <a:rPr lang="en-GB" sz="1100" b="1" dirty="0"/>
                  </a:br>
                  <a:r>
                    <a:rPr lang="en-GB" sz="1100" b="1" dirty="0"/>
                    <a:t>channels important?</a:t>
                  </a:r>
                </a:p>
                <a:p>
                  <a:pPr marL="188913" hangingPunct="0">
                    <a:lnSpc>
                      <a:spcPct val="120000"/>
                    </a:lnSpc>
                  </a:pPr>
                  <a:r>
                    <a:rPr lang="en-GB" sz="1000" dirty="0"/>
                    <a:t>Customers value a seamless, simple payment experience. Offering multiple methods of payment increases the versatility of your offering, reduces friction and encourages repeat business.</a:t>
                  </a:r>
                </a:p>
              </p:txBody>
            </p:sp>
            <p:pic>
              <p:nvPicPr>
                <p:cNvPr id="66" name="Graphic 65">
                  <a:extLst>
                    <a:ext uri="{FF2B5EF4-FFF2-40B4-BE49-F238E27FC236}">
                      <a16:creationId xmlns:a16="http://schemas.microsoft.com/office/drawing/2014/main" id="{722653B3-A01B-47A4-AE6D-CD7DF1F5CC0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89025" y="4702823"/>
                  <a:ext cx="144000" cy="110400"/>
                </a:xfrm>
                <a:prstGeom prst="rect">
                  <a:avLst/>
                </a:prstGeom>
              </p:spPr>
            </p:pic>
            <p:pic>
              <p:nvPicPr>
                <p:cNvPr id="67" name="Graphic 66">
                  <a:extLst>
                    <a:ext uri="{FF2B5EF4-FFF2-40B4-BE49-F238E27FC236}">
                      <a16:creationId xmlns:a16="http://schemas.microsoft.com/office/drawing/2014/main" id="{5F610265-D1A0-48B2-8F06-8160514C350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10800000">
                  <a:off x="2091425" y="4969195"/>
                  <a:ext cx="144000" cy="110400"/>
                </a:xfrm>
                <a:prstGeom prst="rect">
                  <a:avLst/>
                </a:prstGeom>
              </p:spPr>
            </p:pic>
          </p:grpSp>
          <p:grpSp>
            <p:nvGrpSpPr>
              <p:cNvPr id="57" name="Group 56">
                <a:extLst>
                  <a:ext uri="{FF2B5EF4-FFF2-40B4-BE49-F238E27FC236}">
                    <a16:creationId xmlns:a16="http://schemas.microsoft.com/office/drawing/2014/main" id="{3B40EB32-CCDF-4A2D-9DC6-3609C41C3F5F}"/>
                  </a:ext>
                </a:extLst>
              </p:cNvPr>
              <p:cNvGrpSpPr/>
              <p:nvPr/>
            </p:nvGrpSpPr>
            <p:grpSpPr>
              <a:xfrm>
                <a:off x="450145" y="4663027"/>
                <a:ext cx="522515" cy="360993"/>
                <a:chOff x="450145" y="4654560"/>
                <a:chExt cx="522515" cy="360993"/>
              </a:xfrm>
            </p:grpSpPr>
            <p:grpSp>
              <p:nvGrpSpPr>
                <p:cNvPr id="58" name="Group 57">
                  <a:extLst>
                    <a:ext uri="{FF2B5EF4-FFF2-40B4-BE49-F238E27FC236}">
                      <a16:creationId xmlns:a16="http://schemas.microsoft.com/office/drawing/2014/main" id="{5AEEBE32-4415-45F7-BE60-6C794B64DB05}"/>
                    </a:ext>
                  </a:extLst>
                </p:cNvPr>
                <p:cNvGrpSpPr>
                  <a:grpSpLocks noChangeAspect="1"/>
                </p:cNvGrpSpPr>
                <p:nvPr/>
              </p:nvGrpSpPr>
              <p:grpSpPr>
                <a:xfrm>
                  <a:off x="542587" y="4959077"/>
                  <a:ext cx="252000" cy="56476"/>
                  <a:chOff x="245800" y="268465"/>
                  <a:chExt cx="581718" cy="130369"/>
                </a:xfrm>
                <a:solidFill>
                  <a:schemeClr val="accent1"/>
                </a:solidFill>
              </p:grpSpPr>
              <p:sp>
                <p:nvSpPr>
                  <p:cNvPr id="61" name="Oval 60">
                    <a:extLst>
                      <a:ext uri="{FF2B5EF4-FFF2-40B4-BE49-F238E27FC236}">
                        <a16:creationId xmlns:a16="http://schemas.microsoft.com/office/drawing/2014/main" id="{9ADAEFE2-FCD0-4891-B99E-4D5BDB2F8A53}"/>
                      </a:ext>
                    </a:extLst>
                  </p:cNvPr>
                  <p:cNvSpPr/>
                  <p:nvPr/>
                </p:nvSpPr>
                <p:spPr>
                  <a:xfrm>
                    <a:off x="245800" y="273680"/>
                    <a:ext cx="125154" cy="12515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62" name="Oval 61">
                    <a:extLst>
                      <a:ext uri="{FF2B5EF4-FFF2-40B4-BE49-F238E27FC236}">
                        <a16:creationId xmlns:a16="http://schemas.microsoft.com/office/drawing/2014/main" id="{558AC8C8-C9CD-41E5-A4E9-39DE8D7946E9}"/>
                      </a:ext>
                    </a:extLst>
                  </p:cNvPr>
                  <p:cNvSpPr/>
                  <p:nvPr/>
                </p:nvSpPr>
                <p:spPr>
                  <a:xfrm>
                    <a:off x="474082" y="268465"/>
                    <a:ext cx="125154" cy="12515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63" name="Oval 62">
                    <a:extLst>
                      <a:ext uri="{FF2B5EF4-FFF2-40B4-BE49-F238E27FC236}">
                        <a16:creationId xmlns:a16="http://schemas.microsoft.com/office/drawing/2014/main" id="{9FFB661F-8D61-46FC-8192-B79A83D7BF3D}"/>
                      </a:ext>
                    </a:extLst>
                  </p:cNvPr>
                  <p:cNvSpPr/>
                  <p:nvPr/>
                </p:nvSpPr>
                <p:spPr>
                  <a:xfrm>
                    <a:off x="702364" y="268465"/>
                    <a:ext cx="125154" cy="12515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grpSp>
            <p:sp>
              <p:nvSpPr>
                <p:cNvPr id="59" name="TextBox 58">
                  <a:extLst>
                    <a:ext uri="{FF2B5EF4-FFF2-40B4-BE49-F238E27FC236}">
                      <a16:creationId xmlns:a16="http://schemas.microsoft.com/office/drawing/2014/main" id="{D8862F7F-CDD3-47C7-8ABC-C315F094D99E}"/>
                    </a:ext>
                  </a:extLst>
                </p:cNvPr>
                <p:cNvSpPr txBox="1"/>
                <p:nvPr/>
              </p:nvSpPr>
              <p:spPr>
                <a:xfrm>
                  <a:off x="450145" y="4654560"/>
                  <a:ext cx="522515" cy="307777"/>
                </a:xfrm>
                <a:prstGeom prst="rect">
                  <a:avLst/>
                </a:prstGeom>
                <a:noFill/>
              </p:spPr>
              <p:txBody>
                <a:bodyPr wrap="square" rtlCol="0">
                  <a:spAutoFit/>
                </a:bodyPr>
                <a:lstStyle/>
                <a:p>
                  <a:r>
                    <a:rPr lang="en-GB" sz="1400" dirty="0"/>
                    <a:t>03</a:t>
                  </a:r>
                </a:p>
              </p:txBody>
            </p:sp>
          </p:grpSp>
        </p:grpSp>
        <p:grpSp>
          <p:nvGrpSpPr>
            <p:cNvPr id="32" name="Group 31">
              <a:extLst>
                <a:ext uri="{FF2B5EF4-FFF2-40B4-BE49-F238E27FC236}">
                  <a16:creationId xmlns:a16="http://schemas.microsoft.com/office/drawing/2014/main" id="{20C32FA8-5039-428C-AC54-5AB04A6E4127}"/>
                </a:ext>
              </a:extLst>
            </p:cNvPr>
            <p:cNvGrpSpPr/>
            <p:nvPr/>
          </p:nvGrpSpPr>
          <p:grpSpPr>
            <a:xfrm>
              <a:off x="3980464" y="2348245"/>
              <a:ext cx="3146028" cy="5027467"/>
              <a:chOff x="450145" y="4448473"/>
              <a:chExt cx="3146028" cy="5027467"/>
            </a:xfrm>
          </p:grpSpPr>
          <p:grpSp>
            <p:nvGrpSpPr>
              <p:cNvPr id="46" name="Group 45">
                <a:extLst>
                  <a:ext uri="{FF2B5EF4-FFF2-40B4-BE49-F238E27FC236}">
                    <a16:creationId xmlns:a16="http://schemas.microsoft.com/office/drawing/2014/main" id="{A6E3CBB5-62E4-47B0-B0D8-BDFB1ADC22BD}"/>
                  </a:ext>
                </a:extLst>
              </p:cNvPr>
              <p:cNvGrpSpPr/>
              <p:nvPr/>
            </p:nvGrpSpPr>
            <p:grpSpPr>
              <a:xfrm>
                <a:off x="860173" y="4448473"/>
                <a:ext cx="2736000" cy="5027467"/>
                <a:chOff x="410230" y="4448473"/>
                <a:chExt cx="2736000" cy="5027467"/>
              </a:xfrm>
            </p:grpSpPr>
            <p:sp>
              <p:nvSpPr>
                <p:cNvPr id="53" name="TextBox 52">
                  <a:extLst>
                    <a:ext uri="{FF2B5EF4-FFF2-40B4-BE49-F238E27FC236}">
                      <a16:creationId xmlns:a16="http://schemas.microsoft.com/office/drawing/2014/main" id="{5611F7C5-8A46-4836-97DA-75AB2C7B3273}"/>
                    </a:ext>
                  </a:extLst>
                </p:cNvPr>
                <p:cNvSpPr txBox="1"/>
                <p:nvPr/>
              </p:nvSpPr>
              <p:spPr>
                <a:xfrm>
                  <a:off x="410230" y="4448473"/>
                  <a:ext cx="2736000" cy="5027467"/>
                </a:xfrm>
                <a:prstGeom prst="rect">
                  <a:avLst/>
                </a:prstGeom>
                <a:noFill/>
              </p:spPr>
              <p:txBody>
                <a:bodyPr wrap="square">
                  <a:spAutoFit/>
                </a:bodyPr>
                <a:lstStyle/>
                <a:p>
                  <a:pPr hangingPunct="0"/>
                  <a:r>
                    <a:rPr lang="en-GB" sz="1400" b="1" dirty="0">
                      <a:solidFill>
                        <a:schemeClr val="bg1"/>
                      </a:solidFill>
                    </a:rPr>
                    <a:t> </a:t>
                  </a:r>
                </a:p>
                <a:p>
                  <a:pPr marL="182563" hangingPunct="0">
                    <a:lnSpc>
                      <a:spcPct val="120000"/>
                    </a:lnSpc>
                    <a:spcAft>
                      <a:spcPts val="600"/>
                    </a:spcAft>
                  </a:pPr>
                  <a:r>
                    <a:rPr lang="en-GB" sz="1100" b="1" dirty="0">
                      <a:solidFill>
                        <a:schemeClr val="bg1"/>
                      </a:solidFill>
                    </a:rPr>
                    <a:t>Why should I choose to </a:t>
                  </a:r>
                  <a:br>
                    <a:rPr lang="en-GB" sz="1100" b="1" dirty="0">
                      <a:solidFill>
                        <a:schemeClr val="bg1"/>
                      </a:solidFill>
                    </a:rPr>
                  </a:br>
                  <a:r>
                    <a:rPr lang="en-GB" sz="1100" b="1" dirty="0">
                      <a:solidFill>
                        <a:schemeClr val="bg1"/>
                      </a:solidFill>
                    </a:rPr>
                    <a:t>use Evolve?</a:t>
                  </a:r>
                </a:p>
                <a:p>
                  <a:pPr marL="188913" hangingPunct="0">
                    <a:lnSpc>
                      <a:spcPct val="120000"/>
                    </a:lnSpc>
                  </a:pPr>
                  <a:r>
                    <a:rPr lang="en-GB" sz="1000" dirty="0">
                      <a:solidFill>
                        <a:schemeClr val="bg1"/>
                      </a:solidFill>
                    </a:rPr>
                    <a:t>We have partnered with payment experts, Pay360 by Capita, to bring their Evolve payments solution to you. We’ve integrated Pay360 Evolve into our software – that means the hard work has been done for you. </a:t>
                  </a:r>
                </a:p>
                <a:p>
                  <a:pPr marL="188913" hangingPunct="0">
                    <a:lnSpc>
                      <a:spcPct val="120000"/>
                    </a:lnSpc>
                    <a:spcBef>
                      <a:spcPts val="600"/>
                    </a:spcBef>
                  </a:pPr>
                  <a:r>
                    <a:rPr lang="en-GB" sz="1000" dirty="0">
                      <a:solidFill>
                        <a:schemeClr val="bg1"/>
                      </a:solidFill>
                    </a:rPr>
                    <a:t>We chose to partner with Pay360, as they have over two decades of experience, helping thousands of businesses manage billions of pounds of transactions every year. Pay360 manage the movement of money between accounts, security and compliance obligations and ensure the functionality stays up-to-date. </a:t>
                  </a:r>
                </a:p>
                <a:p>
                  <a:pPr marL="188913" hangingPunct="0">
                    <a:lnSpc>
                      <a:spcPct val="120000"/>
                    </a:lnSpc>
                    <a:spcBef>
                      <a:spcPts val="600"/>
                    </a:spcBef>
                  </a:pPr>
                  <a:r>
                    <a:rPr lang="en-GB" sz="1000" dirty="0">
                      <a:solidFill>
                        <a:schemeClr val="bg1"/>
                      </a:solidFill>
                    </a:rPr>
                    <a:t>Evolve gives you state-of-the-art payment functionality, which you access and manage directly from our software. You’ll be setup and trading within minutes, have a consolidated payment and reconciliation solution allowing you to operate more efficiently and provide customers with a simple, convenient buying experience. </a:t>
                  </a:r>
                </a:p>
              </p:txBody>
            </p:sp>
            <p:pic>
              <p:nvPicPr>
                <p:cNvPr id="54" name="Graphic 53">
                  <a:extLst>
                    <a:ext uri="{FF2B5EF4-FFF2-40B4-BE49-F238E27FC236}">
                      <a16:creationId xmlns:a16="http://schemas.microsoft.com/office/drawing/2014/main" id="{03DB3610-0EB1-48DB-A027-6F6FBAA483F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89025" y="4702823"/>
                  <a:ext cx="144000" cy="110400"/>
                </a:xfrm>
                <a:prstGeom prst="rect">
                  <a:avLst/>
                </a:prstGeom>
              </p:spPr>
            </p:pic>
            <p:pic>
              <p:nvPicPr>
                <p:cNvPr id="55" name="Graphic 54">
                  <a:extLst>
                    <a:ext uri="{FF2B5EF4-FFF2-40B4-BE49-F238E27FC236}">
                      <a16:creationId xmlns:a16="http://schemas.microsoft.com/office/drawing/2014/main" id="{526A6D6B-4A51-4CAA-92B1-F9674F679B6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10800000">
                  <a:off x="1531403" y="4961127"/>
                  <a:ext cx="144000" cy="110400"/>
                </a:xfrm>
                <a:prstGeom prst="rect">
                  <a:avLst/>
                </a:prstGeom>
              </p:spPr>
            </p:pic>
          </p:grpSp>
          <p:grpSp>
            <p:nvGrpSpPr>
              <p:cNvPr id="47" name="Group 46">
                <a:extLst>
                  <a:ext uri="{FF2B5EF4-FFF2-40B4-BE49-F238E27FC236}">
                    <a16:creationId xmlns:a16="http://schemas.microsoft.com/office/drawing/2014/main" id="{F1610474-F93D-4A27-8450-41E80534B39D}"/>
                  </a:ext>
                </a:extLst>
              </p:cNvPr>
              <p:cNvGrpSpPr/>
              <p:nvPr/>
            </p:nvGrpSpPr>
            <p:grpSpPr>
              <a:xfrm>
                <a:off x="450145" y="4663027"/>
                <a:ext cx="522515" cy="360993"/>
                <a:chOff x="450145" y="4654560"/>
                <a:chExt cx="522515" cy="360993"/>
              </a:xfrm>
            </p:grpSpPr>
            <p:grpSp>
              <p:nvGrpSpPr>
                <p:cNvPr id="48" name="Group 47">
                  <a:extLst>
                    <a:ext uri="{FF2B5EF4-FFF2-40B4-BE49-F238E27FC236}">
                      <a16:creationId xmlns:a16="http://schemas.microsoft.com/office/drawing/2014/main" id="{8E5316A2-DDEC-46B9-ACB5-08D0B40B996F}"/>
                    </a:ext>
                  </a:extLst>
                </p:cNvPr>
                <p:cNvGrpSpPr>
                  <a:grpSpLocks noChangeAspect="1"/>
                </p:cNvGrpSpPr>
                <p:nvPr/>
              </p:nvGrpSpPr>
              <p:grpSpPr>
                <a:xfrm>
                  <a:off x="542587" y="4959077"/>
                  <a:ext cx="252000" cy="56476"/>
                  <a:chOff x="245800" y="268465"/>
                  <a:chExt cx="581718" cy="130369"/>
                </a:xfrm>
                <a:solidFill>
                  <a:schemeClr val="accent1"/>
                </a:solidFill>
              </p:grpSpPr>
              <p:sp>
                <p:nvSpPr>
                  <p:cNvPr id="50" name="Oval 49">
                    <a:extLst>
                      <a:ext uri="{FF2B5EF4-FFF2-40B4-BE49-F238E27FC236}">
                        <a16:creationId xmlns:a16="http://schemas.microsoft.com/office/drawing/2014/main" id="{835CBBB7-F9AE-4962-9653-F76A4B6EE0B6}"/>
                      </a:ext>
                    </a:extLst>
                  </p:cNvPr>
                  <p:cNvSpPr/>
                  <p:nvPr/>
                </p:nvSpPr>
                <p:spPr>
                  <a:xfrm>
                    <a:off x="245800" y="273680"/>
                    <a:ext cx="125154" cy="12515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51" name="Oval 50">
                    <a:extLst>
                      <a:ext uri="{FF2B5EF4-FFF2-40B4-BE49-F238E27FC236}">
                        <a16:creationId xmlns:a16="http://schemas.microsoft.com/office/drawing/2014/main" id="{231AE0C9-7DD7-414F-B586-7F140FAFF597}"/>
                      </a:ext>
                    </a:extLst>
                  </p:cNvPr>
                  <p:cNvSpPr/>
                  <p:nvPr/>
                </p:nvSpPr>
                <p:spPr>
                  <a:xfrm>
                    <a:off x="474082" y="268465"/>
                    <a:ext cx="125154" cy="12515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52" name="Oval 51">
                    <a:extLst>
                      <a:ext uri="{FF2B5EF4-FFF2-40B4-BE49-F238E27FC236}">
                        <a16:creationId xmlns:a16="http://schemas.microsoft.com/office/drawing/2014/main" id="{0DCB605F-B870-4C1E-AF37-BDF9F09544D0}"/>
                      </a:ext>
                    </a:extLst>
                  </p:cNvPr>
                  <p:cNvSpPr/>
                  <p:nvPr/>
                </p:nvSpPr>
                <p:spPr>
                  <a:xfrm>
                    <a:off x="702364" y="268465"/>
                    <a:ext cx="125154" cy="12515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grpSp>
            <p:sp>
              <p:nvSpPr>
                <p:cNvPr id="49" name="TextBox 48">
                  <a:extLst>
                    <a:ext uri="{FF2B5EF4-FFF2-40B4-BE49-F238E27FC236}">
                      <a16:creationId xmlns:a16="http://schemas.microsoft.com/office/drawing/2014/main" id="{35B40754-08E0-4EE4-ABAD-1A1829B40591}"/>
                    </a:ext>
                  </a:extLst>
                </p:cNvPr>
                <p:cNvSpPr txBox="1"/>
                <p:nvPr/>
              </p:nvSpPr>
              <p:spPr>
                <a:xfrm>
                  <a:off x="450145" y="4654560"/>
                  <a:ext cx="522515" cy="307777"/>
                </a:xfrm>
                <a:prstGeom prst="rect">
                  <a:avLst/>
                </a:prstGeom>
                <a:noFill/>
              </p:spPr>
              <p:txBody>
                <a:bodyPr wrap="square" rtlCol="0">
                  <a:spAutoFit/>
                </a:bodyPr>
                <a:lstStyle/>
                <a:p>
                  <a:r>
                    <a:rPr lang="en-GB" sz="1400" dirty="0">
                      <a:solidFill>
                        <a:schemeClr val="bg1"/>
                      </a:solidFill>
                    </a:rPr>
                    <a:t>04</a:t>
                  </a:r>
                </a:p>
              </p:txBody>
            </p:sp>
          </p:grpSp>
        </p:grpSp>
        <p:grpSp>
          <p:nvGrpSpPr>
            <p:cNvPr id="33" name="Group 32">
              <a:extLst>
                <a:ext uri="{FF2B5EF4-FFF2-40B4-BE49-F238E27FC236}">
                  <a16:creationId xmlns:a16="http://schemas.microsoft.com/office/drawing/2014/main" id="{A9B196EA-3189-4088-9424-177B712B875B}"/>
                </a:ext>
              </a:extLst>
            </p:cNvPr>
            <p:cNvGrpSpPr/>
            <p:nvPr/>
          </p:nvGrpSpPr>
          <p:grpSpPr>
            <a:xfrm>
              <a:off x="3980464" y="7298247"/>
              <a:ext cx="3326028" cy="2048189"/>
              <a:chOff x="450145" y="4448473"/>
              <a:chExt cx="3326028" cy="2048189"/>
            </a:xfrm>
          </p:grpSpPr>
          <p:grpSp>
            <p:nvGrpSpPr>
              <p:cNvPr id="34" name="Group 33">
                <a:extLst>
                  <a:ext uri="{FF2B5EF4-FFF2-40B4-BE49-F238E27FC236}">
                    <a16:creationId xmlns:a16="http://schemas.microsoft.com/office/drawing/2014/main" id="{8C11A21E-53A2-46BF-A0EE-F76D29672216}"/>
                  </a:ext>
                </a:extLst>
              </p:cNvPr>
              <p:cNvGrpSpPr/>
              <p:nvPr/>
            </p:nvGrpSpPr>
            <p:grpSpPr>
              <a:xfrm>
                <a:off x="860173" y="4448473"/>
                <a:ext cx="2916000" cy="2048189"/>
                <a:chOff x="410230" y="4448473"/>
                <a:chExt cx="2916000" cy="2048189"/>
              </a:xfrm>
            </p:grpSpPr>
            <p:sp>
              <p:nvSpPr>
                <p:cNvPr id="41" name="TextBox 40">
                  <a:extLst>
                    <a:ext uri="{FF2B5EF4-FFF2-40B4-BE49-F238E27FC236}">
                      <a16:creationId xmlns:a16="http://schemas.microsoft.com/office/drawing/2014/main" id="{93247BBB-9B2D-4BAF-9AA3-EAD6F1B3DB96}"/>
                    </a:ext>
                  </a:extLst>
                </p:cNvPr>
                <p:cNvSpPr txBox="1"/>
                <p:nvPr/>
              </p:nvSpPr>
              <p:spPr>
                <a:xfrm>
                  <a:off x="410230" y="4448473"/>
                  <a:ext cx="2916000" cy="2048189"/>
                </a:xfrm>
                <a:prstGeom prst="rect">
                  <a:avLst/>
                </a:prstGeom>
                <a:noFill/>
              </p:spPr>
              <p:txBody>
                <a:bodyPr wrap="square">
                  <a:spAutoFit/>
                </a:bodyPr>
                <a:lstStyle/>
                <a:p>
                  <a:pPr hangingPunct="0"/>
                  <a:r>
                    <a:rPr lang="en-GB" sz="1400" b="1" dirty="0">
                      <a:solidFill>
                        <a:schemeClr val="bg1"/>
                      </a:solidFill>
                    </a:rPr>
                    <a:t> </a:t>
                  </a:r>
                </a:p>
                <a:p>
                  <a:pPr marL="182563" hangingPunct="0">
                    <a:lnSpc>
                      <a:spcPct val="120000"/>
                    </a:lnSpc>
                    <a:spcAft>
                      <a:spcPts val="600"/>
                    </a:spcAft>
                  </a:pPr>
                  <a:r>
                    <a:rPr lang="en-GB" sz="1100" b="1" dirty="0">
                      <a:solidFill>
                        <a:schemeClr val="bg1"/>
                      </a:solidFill>
                    </a:rPr>
                    <a:t>How secure is Pay360 Evolve?</a:t>
                  </a:r>
                </a:p>
                <a:p>
                  <a:pPr marL="188913" hangingPunct="0">
                    <a:lnSpc>
                      <a:spcPct val="120000"/>
                    </a:lnSpc>
                  </a:pPr>
                  <a:r>
                    <a:rPr lang="en-GB" sz="1000" dirty="0">
                      <a:solidFill>
                        <a:schemeClr val="bg1"/>
                      </a:solidFill>
                    </a:rPr>
                    <a:t>Pay360 have the highest level of payment </a:t>
                  </a:r>
                  <a:br>
                    <a:rPr lang="en-GB" sz="1000" dirty="0">
                      <a:solidFill>
                        <a:schemeClr val="bg1"/>
                      </a:solidFill>
                    </a:rPr>
                  </a:br>
                  <a:r>
                    <a:rPr lang="en-GB" sz="1000" dirty="0">
                      <a:solidFill>
                        <a:schemeClr val="bg1"/>
                      </a:solidFill>
                    </a:rPr>
                    <a:t>card security offered in the market, having achieved PCI Level 1 security compliance. Pay360 Limited trading as Pay360 by Capita, </a:t>
                  </a:r>
                  <a:br>
                    <a:rPr lang="en-GB" sz="1000" dirty="0">
                      <a:solidFill>
                        <a:schemeClr val="bg1"/>
                      </a:solidFill>
                    </a:rPr>
                  </a:br>
                  <a:r>
                    <a:rPr lang="en-GB" sz="1000" dirty="0">
                      <a:solidFill>
                        <a:schemeClr val="bg1"/>
                      </a:solidFill>
                    </a:rPr>
                    <a:t>is authorised by the Financial Conduct Authority under the Payment Service Regulations 2017 (FRN 835764) for the provision of payment services.</a:t>
                  </a:r>
                </a:p>
              </p:txBody>
            </p:sp>
            <p:pic>
              <p:nvPicPr>
                <p:cNvPr id="42" name="Graphic 41">
                  <a:extLst>
                    <a:ext uri="{FF2B5EF4-FFF2-40B4-BE49-F238E27FC236}">
                      <a16:creationId xmlns:a16="http://schemas.microsoft.com/office/drawing/2014/main" id="{7F20D9D7-CEB4-4111-89AC-93EDEEF3938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89025" y="4702823"/>
                  <a:ext cx="144000" cy="110400"/>
                </a:xfrm>
                <a:prstGeom prst="rect">
                  <a:avLst/>
                </a:prstGeom>
              </p:spPr>
            </p:pic>
            <p:pic>
              <p:nvPicPr>
                <p:cNvPr id="44" name="Graphic 43">
                  <a:extLst>
                    <a:ext uri="{FF2B5EF4-FFF2-40B4-BE49-F238E27FC236}">
                      <a16:creationId xmlns:a16="http://schemas.microsoft.com/office/drawing/2014/main" id="{1F8FF11F-7A2D-455D-9CB0-0AEE3BEDE87D}"/>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10800000">
                  <a:off x="2756344" y="4745538"/>
                  <a:ext cx="144000" cy="110400"/>
                </a:xfrm>
                <a:prstGeom prst="rect">
                  <a:avLst/>
                </a:prstGeom>
              </p:spPr>
            </p:pic>
          </p:grpSp>
          <p:grpSp>
            <p:nvGrpSpPr>
              <p:cNvPr id="35" name="Group 34">
                <a:extLst>
                  <a:ext uri="{FF2B5EF4-FFF2-40B4-BE49-F238E27FC236}">
                    <a16:creationId xmlns:a16="http://schemas.microsoft.com/office/drawing/2014/main" id="{2F0F0919-6CE7-4D00-8AD1-76CCB990982C}"/>
                  </a:ext>
                </a:extLst>
              </p:cNvPr>
              <p:cNvGrpSpPr/>
              <p:nvPr/>
            </p:nvGrpSpPr>
            <p:grpSpPr>
              <a:xfrm>
                <a:off x="450145" y="4663027"/>
                <a:ext cx="522515" cy="360993"/>
                <a:chOff x="450145" y="4654560"/>
                <a:chExt cx="522515" cy="360993"/>
              </a:xfrm>
            </p:grpSpPr>
            <p:grpSp>
              <p:nvGrpSpPr>
                <p:cNvPr id="36" name="Group 35">
                  <a:extLst>
                    <a:ext uri="{FF2B5EF4-FFF2-40B4-BE49-F238E27FC236}">
                      <a16:creationId xmlns:a16="http://schemas.microsoft.com/office/drawing/2014/main" id="{8C67DE65-5102-4B0E-9914-DF47ABA9D323}"/>
                    </a:ext>
                  </a:extLst>
                </p:cNvPr>
                <p:cNvGrpSpPr>
                  <a:grpSpLocks noChangeAspect="1"/>
                </p:cNvGrpSpPr>
                <p:nvPr/>
              </p:nvGrpSpPr>
              <p:grpSpPr>
                <a:xfrm>
                  <a:off x="542587" y="4959077"/>
                  <a:ext cx="252000" cy="56476"/>
                  <a:chOff x="245800" y="268465"/>
                  <a:chExt cx="581718" cy="130369"/>
                </a:xfrm>
                <a:solidFill>
                  <a:schemeClr val="accent1"/>
                </a:solidFill>
              </p:grpSpPr>
              <p:sp>
                <p:nvSpPr>
                  <p:cNvPr id="38" name="Oval 37">
                    <a:extLst>
                      <a:ext uri="{FF2B5EF4-FFF2-40B4-BE49-F238E27FC236}">
                        <a16:creationId xmlns:a16="http://schemas.microsoft.com/office/drawing/2014/main" id="{CDF6EFC1-774A-49BE-AB41-53E732FEA230}"/>
                      </a:ext>
                    </a:extLst>
                  </p:cNvPr>
                  <p:cNvSpPr/>
                  <p:nvPr/>
                </p:nvSpPr>
                <p:spPr>
                  <a:xfrm>
                    <a:off x="245800" y="273680"/>
                    <a:ext cx="125154" cy="12515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9" name="Oval 38">
                    <a:extLst>
                      <a:ext uri="{FF2B5EF4-FFF2-40B4-BE49-F238E27FC236}">
                        <a16:creationId xmlns:a16="http://schemas.microsoft.com/office/drawing/2014/main" id="{0C76A1AD-435C-40AF-80E0-127E761BF40D}"/>
                      </a:ext>
                    </a:extLst>
                  </p:cNvPr>
                  <p:cNvSpPr/>
                  <p:nvPr/>
                </p:nvSpPr>
                <p:spPr>
                  <a:xfrm>
                    <a:off x="474082" y="268465"/>
                    <a:ext cx="125154" cy="12515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40" name="Oval 39">
                    <a:extLst>
                      <a:ext uri="{FF2B5EF4-FFF2-40B4-BE49-F238E27FC236}">
                        <a16:creationId xmlns:a16="http://schemas.microsoft.com/office/drawing/2014/main" id="{EE854A29-BB25-467E-A4BA-D6C5F04B0211}"/>
                      </a:ext>
                    </a:extLst>
                  </p:cNvPr>
                  <p:cNvSpPr/>
                  <p:nvPr/>
                </p:nvSpPr>
                <p:spPr>
                  <a:xfrm>
                    <a:off x="702364" y="268465"/>
                    <a:ext cx="125154" cy="12515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grpSp>
            <p:sp>
              <p:nvSpPr>
                <p:cNvPr id="37" name="TextBox 36">
                  <a:extLst>
                    <a:ext uri="{FF2B5EF4-FFF2-40B4-BE49-F238E27FC236}">
                      <a16:creationId xmlns:a16="http://schemas.microsoft.com/office/drawing/2014/main" id="{0C4B1530-F16B-4F63-917B-2C64FDA9DA02}"/>
                    </a:ext>
                  </a:extLst>
                </p:cNvPr>
                <p:cNvSpPr txBox="1"/>
                <p:nvPr/>
              </p:nvSpPr>
              <p:spPr>
                <a:xfrm>
                  <a:off x="450145" y="4654560"/>
                  <a:ext cx="522515" cy="307777"/>
                </a:xfrm>
                <a:prstGeom prst="rect">
                  <a:avLst/>
                </a:prstGeom>
                <a:noFill/>
              </p:spPr>
              <p:txBody>
                <a:bodyPr wrap="square" rtlCol="0">
                  <a:spAutoFit/>
                </a:bodyPr>
                <a:lstStyle/>
                <a:p>
                  <a:r>
                    <a:rPr lang="en-GB" sz="1400" dirty="0">
                      <a:solidFill>
                        <a:schemeClr val="bg1"/>
                      </a:solidFill>
                    </a:rPr>
                    <a:t>05</a:t>
                  </a:r>
                </a:p>
              </p:txBody>
            </p:sp>
          </p:grpSp>
        </p:grpSp>
      </p:grpSp>
      <p:sp>
        <p:nvSpPr>
          <p:cNvPr id="88" name="TextBox 87">
            <a:extLst>
              <a:ext uri="{FF2B5EF4-FFF2-40B4-BE49-F238E27FC236}">
                <a16:creationId xmlns:a16="http://schemas.microsoft.com/office/drawing/2014/main" id="{B3C50D4F-1F41-4F3E-8604-D8A56095B5D3}"/>
              </a:ext>
            </a:extLst>
          </p:cNvPr>
          <p:cNvSpPr txBox="1"/>
          <p:nvPr/>
        </p:nvSpPr>
        <p:spPr>
          <a:xfrm>
            <a:off x="5809395" y="10143749"/>
            <a:ext cx="1374773" cy="293607"/>
          </a:xfrm>
          <a:prstGeom prst="rect">
            <a:avLst/>
          </a:prstGeom>
          <a:noFill/>
        </p:spPr>
        <p:txBody>
          <a:bodyPr wrap="square">
            <a:spAutoFit/>
          </a:bodyPr>
          <a:lstStyle/>
          <a:p>
            <a:pPr hangingPunct="0">
              <a:lnSpc>
                <a:spcPct val="120000"/>
              </a:lnSpc>
              <a:spcBef>
                <a:spcPts val="600"/>
              </a:spcBef>
            </a:pPr>
            <a:r>
              <a:rPr lang="en-GB" sz="1200" b="1" dirty="0">
                <a:solidFill>
                  <a:schemeClr val="accent3"/>
                </a:solidFill>
                <a:effectLst/>
                <a:ea typeface="Times New Roman" panose="02020603050405020304" pitchFamily="18" charset="0"/>
              </a:rPr>
              <a:t>Insert logo here</a:t>
            </a:r>
          </a:p>
        </p:txBody>
      </p:sp>
      <p:sp>
        <p:nvSpPr>
          <p:cNvPr id="8" name="Slide Number Placeholder 7">
            <a:extLst>
              <a:ext uri="{FF2B5EF4-FFF2-40B4-BE49-F238E27FC236}">
                <a16:creationId xmlns:a16="http://schemas.microsoft.com/office/drawing/2014/main" id="{6C5237E1-3A4E-46ED-B0D9-77B3F1687E9A}"/>
              </a:ext>
            </a:extLst>
          </p:cNvPr>
          <p:cNvSpPr>
            <a:spLocks noGrp="1"/>
          </p:cNvSpPr>
          <p:nvPr>
            <p:ph type="sldNum" sz="quarter" idx="4"/>
          </p:nvPr>
        </p:nvSpPr>
        <p:spPr/>
        <p:txBody>
          <a:bodyPr/>
          <a:lstStyle/>
          <a:p>
            <a:fld id="{E6358351-3329-4DFC-B0CA-17415345F1FC}" type="slidenum">
              <a:rPr lang="en-GB" smtClean="0"/>
              <a:pPr/>
              <a:t>1</a:t>
            </a:fld>
            <a:endParaRPr lang="en-GB" dirty="0"/>
          </a:p>
        </p:txBody>
      </p:sp>
      <p:sp>
        <p:nvSpPr>
          <p:cNvPr id="89" name="TextBox 88">
            <a:extLst>
              <a:ext uri="{FF2B5EF4-FFF2-40B4-BE49-F238E27FC236}">
                <a16:creationId xmlns:a16="http://schemas.microsoft.com/office/drawing/2014/main" id="{0AB00896-4BD6-4B41-AF59-A4D1D5B309E0}"/>
              </a:ext>
            </a:extLst>
          </p:cNvPr>
          <p:cNvSpPr txBox="1"/>
          <p:nvPr/>
        </p:nvSpPr>
        <p:spPr>
          <a:xfrm>
            <a:off x="6985757" y="10472534"/>
            <a:ext cx="634557" cy="246221"/>
          </a:xfrm>
          <a:prstGeom prst="rect">
            <a:avLst/>
          </a:prstGeom>
          <a:noFill/>
        </p:spPr>
        <p:txBody>
          <a:bodyPr wrap="square">
            <a:spAutoFit/>
          </a:bodyPr>
          <a:lstStyle/>
          <a:p>
            <a:pPr algn="r"/>
            <a:r>
              <a:rPr lang="en-GB" sz="1000" dirty="0">
                <a:solidFill>
                  <a:schemeClr val="bg1">
                    <a:lumMod val="60000"/>
                    <a:lumOff val="40000"/>
                  </a:schemeClr>
                </a:solidFill>
                <a:latin typeface="Arial" panose="020B0604020202020204"/>
              </a:rPr>
              <a:t>V1</a:t>
            </a:r>
            <a:endParaRPr lang="en-GB" sz="1000" dirty="0">
              <a:solidFill>
                <a:schemeClr val="bg1">
                  <a:lumMod val="60000"/>
                  <a:lumOff val="40000"/>
                </a:schemeClr>
              </a:solidFill>
            </a:endParaRPr>
          </a:p>
        </p:txBody>
      </p:sp>
    </p:spTree>
    <p:extLst>
      <p:ext uri="{BB962C8B-B14F-4D97-AF65-F5344CB8AC3E}">
        <p14:creationId xmlns:p14="http://schemas.microsoft.com/office/powerpoint/2010/main" val="8520186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A picture containing person, person, people&#10;&#10;Description automatically generated">
            <a:extLst>
              <a:ext uri="{FF2B5EF4-FFF2-40B4-BE49-F238E27FC236}">
                <a16:creationId xmlns:a16="http://schemas.microsoft.com/office/drawing/2014/main" id="{2ACF26A2-E485-4250-AD10-D209B4495CF8}"/>
              </a:ext>
            </a:extLst>
          </p:cNvPr>
          <p:cNvPicPr>
            <a:picLocks noGrp="1" noChangeAspect="1"/>
          </p:cNvPicPr>
          <p:nvPr>
            <p:ph type="pic" sz="quarter" idx="13"/>
          </p:nvPr>
        </p:nvPicPr>
        <p:blipFill rotWithShape="1">
          <a:blip r:embed="rId2" cstate="print">
            <a:extLst>
              <a:ext uri="{28A0092B-C50C-407E-A947-70E740481C1C}">
                <a14:useLocalDpi xmlns:a14="http://schemas.microsoft.com/office/drawing/2010/main"/>
              </a:ext>
            </a:extLst>
          </a:blip>
          <a:srcRect/>
          <a:stretch/>
        </p:blipFill>
        <p:spPr>
          <a:xfrm>
            <a:off x="0" y="0"/>
            <a:ext cx="7559675" cy="10691813"/>
          </a:xfrm>
        </p:spPr>
      </p:pic>
      <p:sp>
        <p:nvSpPr>
          <p:cNvPr id="255" name="Rectangle 254">
            <a:extLst>
              <a:ext uri="{FF2B5EF4-FFF2-40B4-BE49-F238E27FC236}">
                <a16:creationId xmlns:a16="http://schemas.microsoft.com/office/drawing/2014/main" id="{7401FEA7-D7D8-426D-B525-84B0B049400E}"/>
              </a:ext>
            </a:extLst>
          </p:cNvPr>
          <p:cNvSpPr/>
          <p:nvPr/>
        </p:nvSpPr>
        <p:spPr>
          <a:xfrm rot="5400000">
            <a:off x="1122574" y="-1122573"/>
            <a:ext cx="5314528" cy="7559676"/>
          </a:xfrm>
          <a:prstGeom prst="rect">
            <a:avLst/>
          </a:prstGeom>
          <a:gradFill flip="none" rotWithShape="1">
            <a:gsLst>
              <a:gs pos="0">
                <a:srgbClr val="000000">
                  <a:alpha val="59000"/>
                </a:srgbClr>
              </a:gs>
              <a:gs pos="100000">
                <a:srgbClr val="000000">
                  <a:alpha val="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7" name="Slide Number Placeholder 5">
            <a:extLst>
              <a:ext uri="{FF2B5EF4-FFF2-40B4-BE49-F238E27FC236}">
                <a16:creationId xmlns:a16="http://schemas.microsoft.com/office/drawing/2014/main" id="{FE35EC6D-A4D0-4BFF-B1BD-B72A62C3D977}"/>
              </a:ext>
            </a:extLst>
          </p:cNvPr>
          <p:cNvSpPr txBox="1">
            <a:spLocks/>
          </p:cNvSpPr>
          <p:nvPr/>
        </p:nvSpPr>
        <p:spPr>
          <a:xfrm>
            <a:off x="2520797" y="10089159"/>
            <a:ext cx="2518082" cy="56924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C0AA754-3BB3-4C4A-81B5-0F66EA2EDD85}" type="slidenum">
              <a:rPr lang="en-GB" smtClean="0"/>
              <a:pPr/>
              <a:t>2</a:t>
            </a:fld>
            <a:endParaRPr lang="en-GB"/>
          </a:p>
        </p:txBody>
      </p:sp>
      <p:sp>
        <p:nvSpPr>
          <p:cNvPr id="18" name="Freeform: Shape 17">
            <a:extLst>
              <a:ext uri="{FF2B5EF4-FFF2-40B4-BE49-F238E27FC236}">
                <a16:creationId xmlns:a16="http://schemas.microsoft.com/office/drawing/2014/main" id="{7A363E17-B09A-43E4-9740-3914699507ED}"/>
              </a:ext>
            </a:extLst>
          </p:cNvPr>
          <p:cNvSpPr/>
          <p:nvPr/>
        </p:nvSpPr>
        <p:spPr>
          <a:xfrm>
            <a:off x="-2" y="9729933"/>
            <a:ext cx="7559677" cy="961880"/>
          </a:xfrm>
          <a:custGeom>
            <a:avLst/>
            <a:gdLst>
              <a:gd name="connsiteX0" fmla="*/ 2521478 w 7559677"/>
              <a:gd name="connsiteY0" fmla="*/ 62 h 961880"/>
              <a:gd name="connsiteX1" fmla="*/ 3817149 w 7559677"/>
              <a:gd name="connsiteY1" fmla="*/ 18965 h 961880"/>
              <a:gd name="connsiteX2" fmla="*/ 5067058 w 7559677"/>
              <a:gd name="connsiteY2" fmla="*/ 77078 h 961880"/>
              <a:gd name="connsiteX3" fmla="*/ 6008898 w 7559677"/>
              <a:gd name="connsiteY3" fmla="*/ 153870 h 961880"/>
              <a:gd name="connsiteX4" fmla="*/ 6764907 w 7559677"/>
              <a:gd name="connsiteY4" fmla="*/ 241996 h 961880"/>
              <a:gd name="connsiteX5" fmla="*/ 7539028 w 7559677"/>
              <a:gd name="connsiteY5" fmla="*/ 365326 h 961880"/>
              <a:gd name="connsiteX6" fmla="*/ 7559677 w 7559677"/>
              <a:gd name="connsiteY6" fmla="*/ 369415 h 961880"/>
              <a:gd name="connsiteX7" fmla="*/ 7559677 w 7559677"/>
              <a:gd name="connsiteY7" fmla="*/ 961880 h 961880"/>
              <a:gd name="connsiteX8" fmla="*/ 0 w 7559677"/>
              <a:gd name="connsiteY8" fmla="*/ 961880 h 961880"/>
              <a:gd name="connsiteX9" fmla="*/ 0 w 7559677"/>
              <a:gd name="connsiteY9" fmla="*/ 387996 h 961880"/>
              <a:gd name="connsiteX10" fmla="*/ 0 w 7559677"/>
              <a:gd name="connsiteY10" fmla="*/ 374690 h 961880"/>
              <a:gd name="connsiteX11" fmla="*/ 0 w 7559677"/>
              <a:gd name="connsiteY11" fmla="*/ 69096 h 961880"/>
              <a:gd name="connsiteX12" fmla="*/ 20506 w 7559677"/>
              <a:gd name="connsiteY12" fmla="*/ 67419 h 961880"/>
              <a:gd name="connsiteX13" fmla="*/ 689385 w 7559677"/>
              <a:gd name="connsiteY13" fmla="*/ 36447 h 961880"/>
              <a:gd name="connsiteX14" fmla="*/ 2089538 w 7559677"/>
              <a:gd name="connsiteY14" fmla="*/ 3480 h 961880"/>
              <a:gd name="connsiteX15" fmla="*/ 2521478 w 7559677"/>
              <a:gd name="connsiteY15" fmla="*/ 62 h 961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559677" h="961880">
                <a:moveTo>
                  <a:pt x="2521478" y="62"/>
                </a:moveTo>
                <a:cubicBezTo>
                  <a:pt x="2953414" y="-731"/>
                  <a:pt x="3385326" y="6154"/>
                  <a:pt x="3817149" y="18965"/>
                </a:cubicBezTo>
                <a:cubicBezTo>
                  <a:pt x="4234130" y="31259"/>
                  <a:pt x="4650954" y="47383"/>
                  <a:pt x="5067058" y="77078"/>
                </a:cubicBezTo>
                <a:cubicBezTo>
                  <a:pt x="5381270" y="99509"/>
                  <a:pt x="5695402" y="124015"/>
                  <a:pt x="6008898" y="153870"/>
                </a:cubicBezTo>
                <a:cubicBezTo>
                  <a:pt x="6261432" y="177976"/>
                  <a:pt x="6513728" y="207113"/>
                  <a:pt x="6764907" y="241996"/>
                </a:cubicBezTo>
                <a:cubicBezTo>
                  <a:pt x="7023665" y="277998"/>
                  <a:pt x="7281067" y="323497"/>
                  <a:pt x="7539028" y="365326"/>
                </a:cubicBezTo>
                <a:lnTo>
                  <a:pt x="7559677" y="369415"/>
                </a:lnTo>
                <a:lnTo>
                  <a:pt x="7559677" y="961880"/>
                </a:lnTo>
                <a:lnTo>
                  <a:pt x="0" y="961880"/>
                </a:lnTo>
                <a:lnTo>
                  <a:pt x="0" y="387996"/>
                </a:lnTo>
                <a:lnTo>
                  <a:pt x="0" y="374690"/>
                </a:lnTo>
                <a:lnTo>
                  <a:pt x="0" y="69096"/>
                </a:lnTo>
                <a:cubicBezTo>
                  <a:pt x="7899" y="68457"/>
                  <a:pt x="14203" y="67739"/>
                  <a:pt x="20506" y="67419"/>
                </a:cubicBezTo>
                <a:cubicBezTo>
                  <a:pt x="243439" y="56802"/>
                  <a:pt x="466292" y="42834"/>
                  <a:pt x="689385" y="36447"/>
                </a:cubicBezTo>
                <a:cubicBezTo>
                  <a:pt x="1156076" y="23037"/>
                  <a:pt x="1622767" y="10105"/>
                  <a:pt x="2089538" y="3480"/>
                </a:cubicBezTo>
                <a:cubicBezTo>
                  <a:pt x="2233519" y="1444"/>
                  <a:pt x="2377500" y="327"/>
                  <a:pt x="2521478" y="62"/>
                </a:cubicBezTo>
                <a:close/>
              </a:path>
            </a:pathLst>
          </a:custGeom>
          <a:solidFill>
            <a:schemeClr val="tx1"/>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a:ea typeface="+mn-ea"/>
              <a:cs typeface="+mn-cs"/>
            </a:endParaRPr>
          </a:p>
        </p:txBody>
      </p:sp>
      <p:pic>
        <p:nvPicPr>
          <p:cNvPr id="21" name="Graphic 20">
            <a:extLst>
              <a:ext uri="{FF2B5EF4-FFF2-40B4-BE49-F238E27FC236}">
                <a16:creationId xmlns:a16="http://schemas.microsoft.com/office/drawing/2014/main" id="{8C6D5394-896A-435C-83F9-15308F2E76A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42587" y="10128324"/>
            <a:ext cx="979056" cy="342000"/>
          </a:xfrm>
          <a:prstGeom prst="rect">
            <a:avLst/>
          </a:prstGeom>
        </p:spPr>
      </p:pic>
      <p:grpSp>
        <p:nvGrpSpPr>
          <p:cNvPr id="196" name="Group 195">
            <a:extLst>
              <a:ext uri="{FF2B5EF4-FFF2-40B4-BE49-F238E27FC236}">
                <a16:creationId xmlns:a16="http://schemas.microsoft.com/office/drawing/2014/main" id="{2D0B0D71-4F5F-4AEF-9509-2253AD0DFB52}"/>
              </a:ext>
            </a:extLst>
          </p:cNvPr>
          <p:cNvGrpSpPr/>
          <p:nvPr/>
        </p:nvGrpSpPr>
        <p:grpSpPr>
          <a:xfrm>
            <a:off x="449262" y="2314397"/>
            <a:ext cx="6850380" cy="7112209"/>
            <a:chOff x="476249" y="2283917"/>
            <a:chExt cx="6831680" cy="7112209"/>
          </a:xfrm>
        </p:grpSpPr>
        <p:sp>
          <p:nvSpPr>
            <p:cNvPr id="253" name="Rectangle: Rounded Corners 252">
              <a:extLst>
                <a:ext uri="{FF2B5EF4-FFF2-40B4-BE49-F238E27FC236}">
                  <a16:creationId xmlns:a16="http://schemas.microsoft.com/office/drawing/2014/main" id="{1C67A92C-0B96-4A33-8EBA-60D1EB94B710}"/>
                </a:ext>
              </a:extLst>
            </p:cNvPr>
            <p:cNvSpPr/>
            <p:nvPr/>
          </p:nvSpPr>
          <p:spPr>
            <a:xfrm>
              <a:off x="3969068" y="2283917"/>
              <a:ext cx="3338861" cy="7112209"/>
            </a:xfrm>
            <a:prstGeom prst="roundRect">
              <a:avLst>
                <a:gd name="adj" fmla="val 8167"/>
              </a:avLst>
            </a:prstGeom>
            <a:solidFill>
              <a:srgbClr val="F3F3F3">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0" rtlCol="0" anchor="t" anchorCtr="0"/>
            <a:lstStyle/>
            <a:p>
              <a:pPr marL="0" marR="0" lvl="0" indent="0" algn="l" defTabSz="457200" rtl="0" eaLnBrk="1" fontAlgn="auto" latinLnBrk="0" hangingPunct="0">
                <a:lnSpc>
                  <a:spcPct val="120000"/>
                </a:lnSpc>
                <a:spcBef>
                  <a:spcPts val="600"/>
                </a:spcBef>
                <a:spcAft>
                  <a:spcPts val="0"/>
                </a:spcAft>
                <a:buClrTx/>
                <a:buSzTx/>
                <a:buFontTx/>
                <a:buNone/>
                <a:tabLst/>
                <a:defRPr/>
              </a:pPr>
              <a:endParaRPr kumimoji="0" lang="en-GB" sz="1000" b="1" i="0" u="none" strike="noStrike" kern="1200" cap="none" spc="0" normalizeH="0" baseline="0" noProof="0" dirty="0">
                <a:ln>
                  <a:noFill/>
                </a:ln>
                <a:solidFill>
                  <a:srgbClr val="505253"/>
                </a:solidFill>
                <a:effectLst/>
                <a:uLnTx/>
                <a:uFillTx/>
                <a:ea typeface="Times New Roman" panose="02020603050405020304" pitchFamily="18" charset="0"/>
                <a:cs typeface="+mn-cs"/>
              </a:endParaRPr>
            </a:p>
          </p:txBody>
        </p:sp>
        <p:sp>
          <p:nvSpPr>
            <p:cNvPr id="254" name="Rectangle: Rounded Corners 253">
              <a:extLst>
                <a:ext uri="{FF2B5EF4-FFF2-40B4-BE49-F238E27FC236}">
                  <a16:creationId xmlns:a16="http://schemas.microsoft.com/office/drawing/2014/main" id="{CB043B69-DB6F-4ED7-B6AD-12DCBB3FAA61}"/>
                </a:ext>
              </a:extLst>
            </p:cNvPr>
            <p:cNvSpPr/>
            <p:nvPr/>
          </p:nvSpPr>
          <p:spPr>
            <a:xfrm>
              <a:off x="476249" y="2283917"/>
              <a:ext cx="3338861" cy="7112209"/>
            </a:xfrm>
            <a:prstGeom prst="roundRect">
              <a:avLst>
                <a:gd name="adj" fmla="val 8167"/>
              </a:avLst>
            </a:prstGeom>
            <a:gradFill>
              <a:gsLst>
                <a:gs pos="0">
                  <a:schemeClr val="accent1">
                    <a:alpha val="87000"/>
                  </a:schemeClr>
                </a:gs>
                <a:gs pos="100000">
                  <a:schemeClr val="accent2">
                    <a:alpha val="87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0" rtlCol="0" anchor="t" anchorCtr="0"/>
            <a:lstStyle/>
            <a:p>
              <a:pPr marL="0" marR="0" lvl="0" indent="0" algn="l" defTabSz="457200" rtl="0" eaLnBrk="1" fontAlgn="auto" latinLnBrk="0" hangingPunct="0">
                <a:lnSpc>
                  <a:spcPct val="120000"/>
                </a:lnSpc>
                <a:spcBef>
                  <a:spcPts val="2400"/>
                </a:spcBef>
                <a:spcAft>
                  <a:spcPts val="0"/>
                </a:spcAft>
                <a:buClrTx/>
                <a:buSzTx/>
                <a:buFontTx/>
                <a:buNone/>
                <a:tabLst/>
                <a:defRPr/>
              </a:pPr>
              <a:endParaRPr kumimoji="0" lang="en-GB" sz="1000" b="1" i="0" u="none" strike="noStrike" kern="1200" cap="none" spc="0" normalizeH="0" baseline="0" noProof="0" dirty="0">
                <a:ln>
                  <a:noFill/>
                </a:ln>
                <a:solidFill>
                  <a:schemeClr val="tx1"/>
                </a:solidFill>
                <a:effectLst/>
                <a:uLnTx/>
                <a:uFillTx/>
                <a:ea typeface="Times New Roman" panose="02020603050405020304" pitchFamily="18" charset="0"/>
                <a:cs typeface="+mn-cs"/>
              </a:endParaRPr>
            </a:p>
            <a:p>
              <a:pPr marL="0" marR="0" lvl="0" indent="0" algn="l" defTabSz="457200" rtl="0" eaLnBrk="1" fontAlgn="auto" latinLnBrk="0" hangingPunct="0">
                <a:lnSpc>
                  <a:spcPct val="120000"/>
                </a:lnSpc>
                <a:spcBef>
                  <a:spcPts val="2400"/>
                </a:spcBef>
                <a:spcAft>
                  <a:spcPts val="0"/>
                </a:spcAft>
                <a:buClrTx/>
                <a:buSzTx/>
                <a:buFontTx/>
                <a:buNone/>
                <a:tabLst/>
                <a:defRPr/>
              </a:pPr>
              <a:endParaRPr kumimoji="0" lang="en-GB" sz="1000" b="1" i="0" u="none" strike="noStrike" kern="1200" cap="none" spc="0" normalizeH="0" baseline="0" noProof="0" dirty="0">
                <a:ln>
                  <a:noFill/>
                </a:ln>
                <a:solidFill>
                  <a:schemeClr val="tx1"/>
                </a:solidFill>
                <a:effectLst/>
                <a:uLnTx/>
                <a:uFillTx/>
                <a:ea typeface="Times New Roman" panose="02020603050405020304" pitchFamily="18" charset="0"/>
                <a:cs typeface="+mn-cs"/>
              </a:endParaRPr>
            </a:p>
            <a:p>
              <a:pPr marL="0" marR="0" lvl="0" indent="0" algn="l" defTabSz="457200" rtl="0" eaLnBrk="1" fontAlgn="auto" latinLnBrk="0" hangingPunct="0">
                <a:lnSpc>
                  <a:spcPct val="120000"/>
                </a:lnSpc>
                <a:spcBef>
                  <a:spcPts val="2400"/>
                </a:spcBef>
                <a:spcAft>
                  <a:spcPts val="0"/>
                </a:spcAft>
                <a:buClrTx/>
                <a:buSzTx/>
                <a:buFontTx/>
                <a:buNone/>
                <a:tabLst/>
                <a:defRPr/>
              </a:pPr>
              <a:endParaRPr kumimoji="0" lang="en-GB" sz="1000" b="1" i="0" u="none" strike="noStrike" kern="1200" cap="none" spc="0" normalizeH="0" baseline="0" noProof="0" dirty="0">
                <a:ln>
                  <a:noFill/>
                </a:ln>
                <a:solidFill>
                  <a:schemeClr val="tx1"/>
                </a:solidFill>
                <a:effectLst/>
                <a:uLnTx/>
                <a:uFillTx/>
                <a:ea typeface="Times New Roman" panose="02020603050405020304" pitchFamily="18" charset="0"/>
                <a:cs typeface="+mn-cs"/>
              </a:endParaRPr>
            </a:p>
            <a:p>
              <a:pPr marL="0" marR="0" lvl="0" indent="0" algn="l" defTabSz="457200" rtl="0" eaLnBrk="1" fontAlgn="auto" latinLnBrk="0" hangingPunct="0">
                <a:lnSpc>
                  <a:spcPct val="120000"/>
                </a:lnSpc>
                <a:spcBef>
                  <a:spcPts val="2400"/>
                </a:spcBef>
                <a:spcAft>
                  <a:spcPts val="0"/>
                </a:spcAft>
                <a:buClrTx/>
                <a:buSzTx/>
                <a:buFontTx/>
                <a:buNone/>
                <a:tabLst/>
                <a:defRPr/>
              </a:pPr>
              <a:endParaRPr kumimoji="0" lang="en-GB" sz="1000" b="1" i="0" u="none" strike="noStrike" kern="1200" cap="none" spc="0" normalizeH="0" baseline="0" noProof="0" dirty="0">
                <a:ln>
                  <a:noFill/>
                </a:ln>
                <a:solidFill>
                  <a:schemeClr val="tx1"/>
                </a:solidFill>
                <a:effectLst/>
                <a:uLnTx/>
                <a:uFillTx/>
                <a:ea typeface="Times New Roman" panose="02020603050405020304" pitchFamily="18" charset="0"/>
                <a:cs typeface="+mn-cs"/>
              </a:endParaRPr>
            </a:p>
            <a:p>
              <a:pPr marL="0" marR="0" lvl="0" indent="0" algn="l" defTabSz="457200" rtl="0" eaLnBrk="1" fontAlgn="auto" latinLnBrk="0" hangingPunct="0">
                <a:lnSpc>
                  <a:spcPct val="120000"/>
                </a:lnSpc>
                <a:spcBef>
                  <a:spcPts val="600"/>
                </a:spcBef>
                <a:spcAft>
                  <a:spcPts val="0"/>
                </a:spcAft>
                <a:buClrTx/>
                <a:buSzTx/>
                <a:buFontTx/>
                <a:buNone/>
                <a:tabLst/>
                <a:defRPr/>
              </a:pPr>
              <a:endParaRPr kumimoji="0" lang="en-GB" sz="1000" b="1" i="0" u="none" strike="noStrike" kern="1200" cap="none" spc="0" normalizeH="0" baseline="0" noProof="0" dirty="0">
                <a:ln>
                  <a:noFill/>
                </a:ln>
                <a:solidFill>
                  <a:schemeClr val="tx1"/>
                </a:solidFill>
                <a:effectLst/>
                <a:uLnTx/>
                <a:uFillTx/>
                <a:ea typeface="Times New Roman" panose="02020603050405020304" pitchFamily="18" charset="0"/>
                <a:cs typeface="+mn-cs"/>
              </a:endParaRPr>
            </a:p>
          </p:txBody>
        </p:sp>
      </p:grpSp>
      <p:sp>
        <p:nvSpPr>
          <p:cNvPr id="197" name="TextBox 196">
            <a:extLst>
              <a:ext uri="{FF2B5EF4-FFF2-40B4-BE49-F238E27FC236}">
                <a16:creationId xmlns:a16="http://schemas.microsoft.com/office/drawing/2014/main" id="{9E3F2EDC-3D95-4803-9329-9C7B0CE06B95}"/>
              </a:ext>
            </a:extLst>
          </p:cNvPr>
          <p:cNvSpPr txBox="1"/>
          <p:nvPr/>
        </p:nvSpPr>
        <p:spPr>
          <a:xfrm>
            <a:off x="451152" y="1989311"/>
            <a:ext cx="3336987" cy="276999"/>
          </a:xfrm>
          <a:prstGeom prst="rect">
            <a:avLst/>
          </a:prstGeom>
          <a:noFill/>
        </p:spPr>
        <p:txBody>
          <a:bodyPr wrap="square">
            <a:spAutoFit/>
          </a:bodyPr>
          <a:lstStyle/>
          <a:p>
            <a:pPr hangingPunct="0"/>
            <a:r>
              <a:rPr lang="en-GB" sz="1200" b="1" dirty="0">
                <a:solidFill>
                  <a:schemeClr val="accent1"/>
                </a:solidFill>
                <a:effectLst/>
                <a:ea typeface="Times New Roman" panose="02020603050405020304" pitchFamily="18" charset="0"/>
              </a:rPr>
              <a:t>Cash flow, settlements, and refunds</a:t>
            </a:r>
          </a:p>
        </p:txBody>
      </p:sp>
      <p:grpSp>
        <p:nvGrpSpPr>
          <p:cNvPr id="279" name="Group 278">
            <a:extLst>
              <a:ext uri="{FF2B5EF4-FFF2-40B4-BE49-F238E27FC236}">
                <a16:creationId xmlns:a16="http://schemas.microsoft.com/office/drawing/2014/main" id="{EC2032D2-FE94-41CA-AAC9-D124E8D95EE5}"/>
              </a:ext>
            </a:extLst>
          </p:cNvPr>
          <p:cNvGrpSpPr/>
          <p:nvPr/>
        </p:nvGrpSpPr>
        <p:grpSpPr>
          <a:xfrm>
            <a:off x="451839" y="2256805"/>
            <a:ext cx="3326028" cy="2251322"/>
            <a:chOff x="450145" y="4448473"/>
            <a:chExt cx="3326028" cy="2251322"/>
          </a:xfrm>
        </p:grpSpPr>
        <p:grpSp>
          <p:nvGrpSpPr>
            <p:cNvPr id="313" name="Group 312">
              <a:extLst>
                <a:ext uri="{FF2B5EF4-FFF2-40B4-BE49-F238E27FC236}">
                  <a16:creationId xmlns:a16="http://schemas.microsoft.com/office/drawing/2014/main" id="{D2B60657-D7D2-44BE-A4A6-AF891C23B97E}"/>
                </a:ext>
              </a:extLst>
            </p:cNvPr>
            <p:cNvGrpSpPr/>
            <p:nvPr/>
          </p:nvGrpSpPr>
          <p:grpSpPr>
            <a:xfrm>
              <a:off x="860173" y="4448473"/>
              <a:ext cx="2916000" cy="2251322"/>
              <a:chOff x="410230" y="4448473"/>
              <a:chExt cx="2916000" cy="2251322"/>
            </a:xfrm>
          </p:grpSpPr>
          <p:sp>
            <p:nvSpPr>
              <p:cNvPr id="320" name="TextBox 319">
                <a:extLst>
                  <a:ext uri="{FF2B5EF4-FFF2-40B4-BE49-F238E27FC236}">
                    <a16:creationId xmlns:a16="http://schemas.microsoft.com/office/drawing/2014/main" id="{43EED51D-E81B-48D4-9F6F-6E6BAC48E1CA}"/>
                  </a:ext>
                </a:extLst>
              </p:cNvPr>
              <p:cNvSpPr txBox="1"/>
              <p:nvPr/>
            </p:nvSpPr>
            <p:spPr>
              <a:xfrm>
                <a:off x="410230" y="4448473"/>
                <a:ext cx="2916000" cy="2251322"/>
              </a:xfrm>
              <a:prstGeom prst="rect">
                <a:avLst/>
              </a:prstGeom>
              <a:noFill/>
            </p:spPr>
            <p:txBody>
              <a:bodyPr wrap="square">
                <a:spAutoFit/>
              </a:bodyPr>
              <a:lstStyle/>
              <a:p>
                <a:pPr hangingPunct="0"/>
                <a:r>
                  <a:rPr lang="en-GB" sz="1400" b="1" dirty="0"/>
                  <a:t> </a:t>
                </a:r>
              </a:p>
              <a:p>
                <a:pPr marL="182563" hangingPunct="0">
                  <a:lnSpc>
                    <a:spcPct val="120000"/>
                  </a:lnSpc>
                  <a:spcAft>
                    <a:spcPts val="600"/>
                  </a:spcAft>
                </a:pPr>
                <a:r>
                  <a:rPr lang="en-GB" sz="1100" b="1" dirty="0"/>
                  <a:t>How can Evolve help with </a:t>
                </a:r>
                <a:br>
                  <a:rPr lang="en-GB" sz="1100" b="1" dirty="0"/>
                </a:br>
                <a:r>
                  <a:rPr lang="en-GB" sz="1100" b="1" dirty="0"/>
                  <a:t>my cash flow?</a:t>
                </a:r>
              </a:p>
              <a:p>
                <a:pPr marL="188913" hangingPunct="0">
                  <a:lnSpc>
                    <a:spcPct val="120000"/>
                  </a:lnSpc>
                </a:pPr>
                <a:r>
                  <a:rPr lang="en-GB" sz="1000" dirty="0"/>
                  <a:t>Evolve can help your business speed up cash flow with the option to enable Faster Payments. By reducing settlement times to just one day, you can take control of your cashflow through our single payment integration (available in the next couple of months). That means you can easily increase your cashflow and reduce overdue invoices. </a:t>
                </a:r>
              </a:p>
            </p:txBody>
          </p:sp>
          <p:pic>
            <p:nvPicPr>
              <p:cNvPr id="321" name="Graphic 320">
                <a:extLst>
                  <a:ext uri="{FF2B5EF4-FFF2-40B4-BE49-F238E27FC236}">
                    <a16:creationId xmlns:a16="http://schemas.microsoft.com/office/drawing/2014/main" id="{54F1A3B3-51D6-488F-8CBA-E8B727770AC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89025" y="4702823"/>
                <a:ext cx="144000" cy="110400"/>
              </a:xfrm>
              <a:prstGeom prst="rect">
                <a:avLst/>
              </a:prstGeom>
            </p:spPr>
          </p:pic>
          <p:pic>
            <p:nvPicPr>
              <p:cNvPr id="322" name="Graphic 321">
                <a:extLst>
                  <a:ext uri="{FF2B5EF4-FFF2-40B4-BE49-F238E27FC236}">
                    <a16:creationId xmlns:a16="http://schemas.microsoft.com/office/drawing/2014/main" id="{6FEDDA3F-3C66-47A5-B5A2-6287B6DD714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10800000">
                <a:off x="1688385" y="4961125"/>
                <a:ext cx="144000" cy="110400"/>
              </a:xfrm>
              <a:prstGeom prst="rect">
                <a:avLst/>
              </a:prstGeom>
            </p:spPr>
          </p:pic>
        </p:grpSp>
        <p:grpSp>
          <p:nvGrpSpPr>
            <p:cNvPr id="314" name="Group 313">
              <a:extLst>
                <a:ext uri="{FF2B5EF4-FFF2-40B4-BE49-F238E27FC236}">
                  <a16:creationId xmlns:a16="http://schemas.microsoft.com/office/drawing/2014/main" id="{B0F175C5-2F92-4D6C-ACC1-A99A36EA0FA4}"/>
                </a:ext>
              </a:extLst>
            </p:cNvPr>
            <p:cNvGrpSpPr/>
            <p:nvPr/>
          </p:nvGrpSpPr>
          <p:grpSpPr>
            <a:xfrm>
              <a:off x="450145" y="4663027"/>
              <a:ext cx="522515" cy="360993"/>
              <a:chOff x="450145" y="4654560"/>
              <a:chExt cx="522515" cy="360993"/>
            </a:xfrm>
          </p:grpSpPr>
          <p:grpSp>
            <p:nvGrpSpPr>
              <p:cNvPr id="315" name="Group 314">
                <a:extLst>
                  <a:ext uri="{FF2B5EF4-FFF2-40B4-BE49-F238E27FC236}">
                    <a16:creationId xmlns:a16="http://schemas.microsoft.com/office/drawing/2014/main" id="{AA3BC69E-0D16-481A-83D2-1419A6B2FF09}"/>
                  </a:ext>
                </a:extLst>
              </p:cNvPr>
              <p:cNvGrpSpPr>
                <a:grpSpLocks noChangeAspect="1"/>
              </p:cNvGrpSpPr>
              <p:nvPr/>
            </p:nvGrpSpPr>
            <p:grpSpPr>
              <a:xfrm>
                <a:off x="542587" y="4959077"/>
                <a:ext cx="252000" cy="56476"/>
                <a:chOff x="245800" y="268465"/>
                <a:chExt cx="581718" cy="130369"/>
              </a:xfrm>
              <a:solidFill>
                <a:schemeClr val="accent1"/>
              </a:solidFill>
            </p:grpSpPr>
            <p:sp>
              <p:nvSpPr>
                <p:cNvPr id="317" name="Oval 316">
                  <a:extLst>
                    <a:ext uri="{FF2B5EF4-FFF2-40B4-BE49-F238E27FC236}">
                      <a16:creationId xmlns:a16="http://schemas.microsoft.com/office/drawing/2014/main" id="{C27C5A7D-0A22-4BD4-8746-6F7ED407F119}"/>
                    </a:ext>
                  </a:extLst>
                </p:cNvPr>
                <p:cNvSpPr/>
                <p:nvPr/>
              </p:nvSpPr>
              <p:spPr>
                <a:xfrm>
                  <a:off x="245800" y="273680"/>
                  <a:ext cx="125154" cy="12515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18" name="Oval 317">
                  <a:extLst>
                    <a:ext uri="{FF2B5EF4-FFF2-40B4-BE49-F238E27FC236}">
                      <a16:creationId xmlns:a16="http://schemas.microsoft.com/office/drawing/2014/main" id="{B40FCC0C-A442-4B49-9FAD-C36C2719BA21}"/>
                    </a:ext>
                  </a:extLst>
                </p:cNvPr>
                <p:cNvSpPr/>
                <p:nvPr/>
              </p:nvSpPr>
              <p:spPr>
                <a:xfrm>
                  <a:off x="474082" y="268465"/>
                  <a:ext cx="125154" cy="12515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319" name="Oval 318">
                  <a:extLst>
                    <a:ext uri="{FF2B5EF4-FFF2-40B4-BE49-F238E27FC236}">
                      <a16:creationId xmlns:a16="http://schemas.microsoft.com/office/drawing/2014/main" id="{00AE9A81-08B4-48BB-9512-459CFAB58067}"/>
                    </a:ext>
                  </a:extLst>
                </p:cNvPr>
                <p:cNvSpPr/>
                <p:nvPr/>
              </p:nvSpPr>
              <p:spPr>
                <a:xfrm>
                  <a:off x="702364" y="268465"/>
                  <a:ext cx="125154" cy="12515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grpSp>
          <p:sp>
            <p:nvSpPr>
              <p:cNvPr id="316" name="TextBox 315">
                <a:extLst>
                  <a:ext uri="{FF2B5EF4-FFF2-40B4-BE49-F238E27FC236}">
                    <a16:creationId xmlns:a16="http://schemas.microsoft.com/office/drawing/2014/main" id="{41E98576-DA72-4805-B5D6-5D5136FA52D5}"/>
                  </a:ext>
                </a:extLst>
              </p:cNvPr>
              <p:cNvSpPr txBox="1"/>
              <p:nvPr/>
            </p:nvSpPr>
            <p:spPr>
              <a:xfrm>
                <a:off x="450145" y="4654560"/>
                <a:ext cx="522515" cy="307777"/>
              </a:xfrm>
              <a:prstGeom prst="rect">
                <a:avLst/>
              </a:prstGeom>
              <a:noFill/>
            </p:spPr>
            <p:txBody>
              <a:bodyPr wrap="square" rtlCol="0">
                <a:spAutoFit/>
              </a:bodyPr>
              <a:lstStyle/>
              <a:p>
                <a:r>
                  <a:rPr lang="en-GB" sz="1400" dirty="0"/>
                  <a:t>01</a:t>
                </a:r>
              </a:p>
            </p:txBody>
          </p:sp>
        </p:grpSp>
      </p:grpSp>
      <p:grpSp>
        <p:nvGrpSpPr>
          <p:cNvPr id="280" name="Group 279">
            <a:extLst>
              <a:ext uri="{FF2B5EF4-FFF2-40B4-BE49-F238E27FC236}">
                <a16:creationId xmlns:a16="http://schemas.microsoft.com/office/drawing/2014/main" id="{931E9155-C5A3-49EC-97EF-186B4ECB07B5}"/>
              </a:ext>
            </a:extLst>
          </p:cNvPr>
          <p:cNvGrpSpPr/>
          <p:nvPr/>
        </p:nvGrpSpPr>
        <p:grpSpPr>
          <a:xfrm>
            <a:off x="451839" y="4646315"/>
            <a:ext cx="3074028" cy="2066656"/>
            <a:chOff x="450145" y="4448473"/>
            <a:chExt cx="3074028" cy="2066656"/>
          </a:xfrm>
        </p:grpSpPr>
        <p:grpSp>
          <p:nvGrpSpPr>
            <p:cNvPr id="303" name="Group 302">
              <a:extLst>
                <a:ext uri="{FF2B5EF4-FFF2-40B4-BE49-F238E27FC236}">
                  <a16:creationId xmlns:a16="http://schemas.microsoft.com/office/drawing/2014/main" id="{C22E8E2F-2D92-49B5-B4E9-AE64DFED3F49}"/>
                </a:ext>
              </a:extLst>
            </p:cNvPr>
            <p:cNvGrpSpPr/>
            <p:nvPr/>
          </p:nvGrpSpPr>
          <p:grpSpPr>
            <a:xfrm>
              <a:off x="860173" y="4448473"/>
              <a:ext cx="2664000" cy="2066656"/>
              <a:chOff x="410230" y="4448473"/>
              <a:chExt cx="2664000" cy="2066656"/>
            </a:xfrm>
          </p:grpSpPr>
          <p:sp>
            <p:nvSpPr>
              <p:cNvPr id="310" name="TextBox 309">
                <a:extLst>
                  <a:ext uri="{FF2B5EF4-FFF2-40B4-BE49-F238E27FC236}">
                    <a16:creationId xmlns:a16="http://schemas.microsoft.com/office/drawing/2014/main" id="{E0B0D3AC-0033-49F6-84B2-7ECF3C31C67A}"/>
                  </a:ext>
                </a:extLst>
              </p:cNvPr>
              <p:cNvSpPr txBox="1"/>
              <p:nvPr/>
            </p:nvSpPr>
            <p:spPr>
              <a:xfrm>
                <a:off x="410230" y="4448473"/>
                <a:ext cx="2664000" cy="2066656"/>
              </a:xfrm>
              <a:prstGeom prst="rect">
                <a:avLst/>
              </a:prstGeom>
              <a:noFill/>
            </p:spPr>
            <p:txBody>
              <a:bodyPr wrap="square">
                <a:spAutoFit/>
              </a:bodyPr>
              <a:lstStyle/>
              <a:p>
                <a:pPr hangingPunct="0"/>
                <a:r>
                  <a:rPr lang="en-GB" sz="1400" b="1" dirty="0"/>
                  <a:t> </a:t>
                </a:r>
              </a:p>
              <a:p>
                <a:pPr marL="182563" hangingPunct="0">
                  <a:lnSpc>
                    <a:spcPct val="120000"/>
                  </a:lnSpc>
                  <a:spcAft>
                    <a:spcPts val="600"/>
                  </a:spcAft>
                </a:pPr>
                <a:r>
                  <a:rPr lang="en-GB" sz="1100" b="1" dirty="0"/>
                  <a:t>How long do payments take to </a:t>
                </a:r>
                <a:br>
                  <a:rPr lang="en-GB" sz="1100" b="1" dirty="0"/>
                </a:br>
                <a:r>
                  <a:rPr lang="en-GB" sz="1100" b="1" dirty="0"/>
                  <a:t>settle with Evolve?</a:t>
                </a:r>
              </a:p>
              <a:p>
                <a:pPr marL="188913" hangingPunct="0">
                  <a:lnSpc>
                    <a:spcPct val="120000"/>
                  </a:lnSpc>
                </a:pPr>
                <a:r>
                  <a:rPr lang="en-GB" sz="1000" dirty="0"/>
                  <a:t>Funds are deposited daily (Monday to Friday). For a standard payment made on a Monday, you will receive the funds cleared into your bank account Tuesday the following week – but options for faster payments will be available in the coming months.</a:t>
                </a:r>
              </a:p>
            </p:txBody>
          </p:sp>
          <p:pic>
            <p:nvPicPr>
              <p:cNvPr id="311" name="Graphic 310">
                <a:extLst>
                  <a:ext uri="{FF2B5EF4-FFF2-40B4-BE49-F238E27FC236}">
                    <a16:creationId xmlns:a16="http://schemas.microsoft.com/office/drawing/2014/main" id="{D29445A5-8AF7-4D81-9680-A6B5BFCE457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89025" y="4702823"/>
                <a:ext cx="144000" cy="110400"/>
              </a:xfrm>
              <a:prstGeom prst="rect">
                <a:avLst/>
              </a:prstGeom>
            </p:spPr>
          </p:pic>
          <p:pic>
            <p:nvPicPr>
              <p:cNvPr id="312" name="Graphic 311">
                <a:extLst>
                  <a:ext uri="{FF2B5EF4-FFF2-40B4-BE49-F238E27FC236}">
                    <a16:creationId xmlns:a16="http://schemas.microsoft.com/office/drawing/2014/main" id="{97A2124D-7491-4057-8CE7-C996D535A14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10800000">
                <a:off x="2002165" y="4959203"/>
                <a:ext cx="144000" cy="110400"/>
              </a:xfrm>
              <a:prstGeom prst="rect">
                <a:avLst/>
              </a:prstGeom>
            </p:spPr>
          </p:pic>
        </p:grpSp>
        <p:grpSp>
          <p:nvGrpSpPr>
            <p:cNvPr id="304" name="Group 303">
              <a:extLst>
                <a:ext uri="{FF2B5EF4-FFF2-40B4-BE49-F238E27FC236}">
                  <a16:creationId xmlns:a16="http://schemas.microsoft.com/office/drawing/2014/main" id="{E45E25FB-F5B2-42FF-8A4C-6F8EF0A03CB1}"/>
                </a:ext>
              </a:extLst>
            </p:cNvPr>
            <p:cNvGrpSpPr/>
            <p:nvPr/>
          </p:nvGrpSpPr>
          <p:grpSpPr>
            <a:xfrm>
              <a:off x="450145" y="4663027"/>
              <a:ext cx="522515" cy="360993"/>
              <a:chOff x="450145" y="4654560"/>
              <a:chExt cx="522515" cy="360993"/>
            </a:xfrm>
          </p:grpSpPr>
          <p:grpSp>
            <p:nvGrpSpPr>
              <p:cNvPr id="305" name="Group 304">
                <a:extLst>
                  <a:ext uri="{FF2B5EF4-FFF2-40B4-BE49-F238E27FC236}">
                    <a16:creationId xmlns:a16="http://schemas.microsoft.com/office/drawing/2014/main" id="{7EC603F8-E1F9-43C3-86A7-05BCE7C08055}"/>
                  </a:ext>
                </a:extLst>
              </p:cNvPr>
              <p:cNvGrpSpPr>
                <a:grpSpLocks noChangeAspect="1"/>
              </p:cNvGrpSpPr>
              <p:nvPr/>
            </p:nvGrpSpPr>
            <p:grpSpPr>
              <a:xfrm>
                <a:off x="542587" y="4959077"/>
                <a:ext cx="252000" cy="56476"/>
                <a:chOff x="245800" y="268465"/>
                <a:chExt cx="581718" cy="130369"/>
              </a:xfrm>
              <a:solidFill>
                <a:schemeClr val="accent1"/>
              </a:solidFill>
            </p:grpSpPr>
            <p:sp>
              <p:nvSpPr>
                <p:cNvPr id="307" name="Oval 306">
                  <a:extLst>
                    <a:ext uri="{FF2B5EF4-FFF2-40B4-BE49-F238E27FC236}">
                      <a16:creationId xmlns:a16="http://schemas.microsoft.com/office/drawing/2014/main" id="{BB35E58E-FD38-4B32-A354-B8C565EDA506}"/>
                    </a:ext>
                  </a:extLst>
                </p:cNvPr>
                <p:cNvSpPr/>
                <p:nvPr/>
              </p:nvSpPr>
              <p:spPr>
                <a:xfrm>
                  <a:off x="245800" y="273680"/>
                  <a:ext cx="125154" cy="12515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08" name="Oval 307">
                  <a:extLst>
                    <a:ext uri="{FF2B5EF4-FFF2-40B4-BE49-F238E27FC236}">
                      <a16:creationId xmlns:a16="http://schemas.microsoft.com/office/drawing/2014/main" id="{5B023A6D-E591-415F-AA14-931705630EB2}"/>
                    </a:ext>
                  </a:extLst>
                </p:cNvPr>
                <p:cNvSpPr/>
                <p:nvPr/>
              </p:nvSpPr>
              <p:spPr>
                <a:xfrm>
                  <a:off x="474082" y="268465"/>
                  <a:ext cx="125154" cy="12515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309" name="Oval 308">
                  <a:extLst>
                    <a:ext uri="{FF2B5EF4-FFF2-40B4-BE49-F238E27FC236}">
                      <a16:creationId xmlns:a16="http://schemas.microsoft.com/office/drawing/2014/main" id="{00B76268-E5AC-4D4F-9C8D-FB1C66BECE1A}"/>
                    </a:ext>
                  </a:extLst>
                </p:cNvPr>
                <p:cNvSpPr/>
                <p:nvPr/>
              </p:nvSpPr>
              <p:spPr>
                <a:xfrm>
                  <a:off x="702364" y="268465"/>
                  <a:ext cx="125154" cy="12515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grpSp>
          <p:sp>
            <p:nvSpPr>
              <p:cNvPr id="306" name="TextBox 305">
                <a:extLst>
                  <a:ext uri="{FF2B5EF4-FFF2-40B4-BE49-F238E27FC236}">
                    <a16:creationId xmlns:a16="http://schemas.microsoft.com/office/drawing/2014/main" id="{3E88247C-86F3-4C3D-916F-D111BAB9FE05}"/>
                  </a:ext>
                </a:extLst>
              </p:cNvPr>
              <p:cNvSpPr txBox="1"/>
              <p:nvPr/>
            </p:nvSpPr>
            <p:spPr>
              <a:xfrm>
                <a:off x="450145" y="4654560"/>
                <a:ext cx="522515" cy="307777"/>
              </a:xfrm>
              <a:prstGeom prst="rect">
                <a:avLst/>
              </a:prstGeom>
              <a:noFill/>
            </p:spPr>
            <p:txBody>
              <a:bodyPr wrap="square" rtlCol="0">
                <a:spAutoFit/>
              </a:bodyPr>
              <a:lstStyle/>
              <a:p>
                <a:r>
                  <a:rPr lang="en-GB" sz="1400" dirty="0"/>
                  <a:t>02</a:t>
                </a:r>
              </a:p>
            </p:txBody>
          </p:sp>
        </p:grpSp>
      </p:grpSp>
      <p:grpSp>
        <p:nvGrpSpPr>
          <p:cNvPr id="281" name="Group 280">
            <a:extLst>
              <a:ext uri="{FF2B5EF4-FFF2-40B4-BE49-F238E27FC236}">
                <a16:creationId xmlns:a16="http://schemas.microsoft.com/office/drawing/2014/main" id="{584D5940-27EA-475A-98EA-2D2B8B3EA3BD}"/>
              </a:ext>
            </a:extLst>
          </p:cNvPr>
          <p:cNvGrpSpPr/>
          <p:nvPr/>
        </p:nvGrpSpPr>
        <p:grpSpPr>
          <a:xfrm>
            <a:off x="451839" y="6870078"/>
            <a:ext cx="3156850" cy="1512658"/>
            <a:chOff x="450145" y="4448473"/>
            <a:chExt cx="3156850" cy="1512658"/>
          </a:xfrm>
        </p:grpSpPr>
        <p:grpSp>
          <p:nvGrpSpPr>
            <p:cNvPr id="293" name="Group 292">
              <a:extLst>
                <a:ext uri="{FF2B5EF4-FFF2-40B4-BE49-F238E27FC236}">
                  <a16:creationId xmlns:a16="http://schemas.microsoft.com/office/drawing/2014/main" id="{20AB5FF0-853B-4D45-BF50-B86FCB168DB7}"/>
                </a:ext>
              </a:extLst>
            </p:cNvPr>
            <p:cNvGrpSpPr/>
            <p:nvPr/>
          </p:nvGrpSpPr>
          <p:grpSpPr>
            <a:xfrm>
              <a:off x="860173" y="4448473"/>
              <a:ext cx="2746822" cy="1512658"/>
              <a:chOff x="410230" y="4448473"/>
              <a:chExt cx="2746822" cy="1512658"/>
            </a:xfrm>
          </p:grpSpPr>
          <p:sp>
            <p:nvSpPr>
              <p:cNvPr id="300" name="TextBox 299">
                <a:extLst>
                  <a:ext uri="{FF2B5EF4-FFF2-40B4-BE49-F238E27FC236}">
                    <a16:creationId xmlns:a16="http://schemas.microsoft.com/office/drawing/2014/main" id="{73D6F7D6-AEC9-4535-93BD-AB354257B6E5}"/>
                  </a:ext>
                </a:extLst>
              </p:cNvPr>
              <p:cNvSpPr txBox="1"/>
              <p:nvPr/>
            </p:nvSpPr>
            <p:spPr>
              <a:xfrm>
                <a:off x="410230" y="4448473"/>
                <a:ext cx="2746822" cy="1512658"/>
              </a:xfrm>
              <a:prstGeom prst="rect">
                <a:avLst/>
              </a:prstGeom>
              <a:noFill/>
            </p:spPr>
            <p:txBody>
              <a:bodyPr wrap="square">
                <a:spAutoFit/>
              </a:bodyPr>
              <a:lstStyle/>
              <a:p>
                <a:pPr hangingPunct="0"/>
                <a:r>
                  <a:rPr lang="en-GB" sz="1400" b="1" dirty="0"/>
                  <a:t> </a:t>
                </a:r>
              </a:p>
              <a:p>
                <a:pPr marL="182563" hangingPunct="0">
                  <a:lnSpc>
                    <a:spcPct val="120000"/>
                  </a:lnSpc>
                  <a:spcAft>
                    <a:spcPts val="600"/>
                  </a:spcAft>
                </a:pPr>
                <a:r>
                  <a:rPr lang="en-GB" sz="1100" b="1" dirty="0"/>
                  <a:t>How are refunds handled?</a:t>
                </a:r>
              </a:p>
              <a:p>
                <a:pPr marL="188913" hangingPunct="0">
                  <a:lnSpc>
                    <a:spcPct val="120000"/>
                  </a:lnSpc>
                </a:pPr>
                <a:r>
                  <a:rPr lang="en-GB" sz="1000" dirty="0"/>
                  <a:t>Evolve integration provides you with a portal that allows you to seamlessly review and manage your payments in real-time, allowing you to monitor and issue refunds whenever you like.</a:t>
                </a:r>
              </a:p>
            </p:txBody>
          </p:sp>
          <p:pic>
            <p:nvPicPr>
              <p:cNvPr id="301" name="Graphic 300">
                <a:extLst>
                  <a:ext uri="{FF2B5EF4-FFF2-40B4-BE49-F238E27FC236}">
                    <a16:creationId xmlns:a16="http://schemas.microsoft.com/office/drawing/2014/main" id="{72BB6C0E-200A-4502-8234-2742F1DABCB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89025" y="4702823"/>
                <a:ext cx="144000" cy="110400"/>
              </a:xfrm>
              <a:prstGeom prst="rect">
                <a:avLst/>
              </a:prstGeom>
            </p:spPr>
          </p:pic>
          <p:pic>
            <p:nvPicPr>
              <p:cNvPr id="302" name="Graphic 301">
                <a:extLst>
                  <a:ext uri="{FF2B5EF4-FFF2-40B4-BE49-F238E27FC236}">
                    <a16:creationId xmlns:a16="http://schemas.microsoft.com/office/drawing/2014/main" id="{D71AF41A-92BC-4F99-8111-935DDC9C98A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10800000">
                <a:off x="2526852" y="4741014"/>
                <a:ext cx="144000" cy="110400"/>
              </a:xfrm>
              <a:prstGeom prst="rect">
                <a:avLst/>
              </a:prstGeom>
            </p:spPr>
          </p:pic>
        </p:grpSp>
        <p:grpSp>
          <p:nvGrpSpPr>
            <p:cNvPr id="294" name="Group 293">
              <a:extLst>
                <a:ext uri="{FF2B5EF4-FFF2-40B4-BE49-F238E27FC236}">
                  <a16:creationId xmlns:a16="http://schemas.microsoft.com/office/drawing/2014/main" id="{B3BA3595-CD76-4B8C-A05C-123CA564CFFA}"/>
                </a:ext>
              </a:extLst>
            </p:cNvPr>
            <p:cNvGrpSpPr/>
            <p:nvPr/>
          </p:nvGrpSpPr>
          <p:grpSpPr>
            <a:xfrm>
              <a:off x="450145" y="4663027"/>
              <a:ext cx="522515" cy="360993"/>
              <a:chOff x="450145" y="4654560"/>
              <a:chExt cx="522515" cy="360993"/>
            </a:xfrm>
          </p:grpSpPr>
          <p:grpSp>
            <p:nvGrpSpPr>
              <p:cNvPr id="295" name="Group 294">
                <a:extLst>
                  <a:ext uri="{FF2B5EF4-FFF2-40B4-BE49-F238E27FC236}">
                    <a16:creationId xmlns:a16="http://schemas.microsoft.com/office/drawing/2014/main" id="{2ABC0D93-D36C-4F67-AFD3-8B2FCBF3B779}"/>
                  </a:ext>
                </a:extLst>
              </p:cNvPr>
              <p:cNvGrpSpPr>
                <a:grpSpLocks noChangeAspect="1"/>
              </p:cNvGrpSpPr>
              <p:nvPr/>
            </p:nvGrpSpPr>
            <p:grpSpPr>
              <a:xfrm>
                <a:off x="542587" y="4959077"/>
                <a:ext cx="252000" cy="56476"/>
                <a:chOff x="245800" y="268465"/>
                <a:chExt cx="581718" cy="130369"/>
              </a:xfrm>
              <a:solidFill>
                <a:schemeClr val="accent1"/>
              </a:solidFill>
            </p:grpSpPr>
            <p:sp>
              <p:nvSpPr>
                <p:cNvPr id="297" name="Oval 296">
                  <a:extLst>
                    <a:ext uri="{FF2B5EF4-FFF2-40B4-BE49-F238E27FC236}">
                      <a16:creationId xmlns:a16="http://schemas.microsoft.com/office/drawing/2014/main" id="{CBE8DB4E-A9BC-48B0-AE06-86501FF4912C}"/>
                    </a:ext>
                  </a:extLst>
                </p:cNvPr>
                <p:cNvSpPr/>
                <p:nvPr/>
              </p:nvSpPr>
              <p:spPr>
                <a:xfrm>
                  <a:off x="245800" y="273680"/>
                  <a:ext cx="125154" cy="12515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98" name="Oval 297">
                  <a:extLst>
                    <a:ext uri="{FF2B5EF4-FFF2-40B4-BE49-F238E27FC236}">
                      <a16:creationId xmlns:a16="http://schemas.microsoft.com/office/drawing/2014/main" id="{A02FD944-49A3-4838-9597-AE0550272E8D}"/>
                    </a:ext>
                  </a:extLst>
                </p:cNvPr>
                <p:cNvSpPr/>
                <p:nvPr/>
              </p:nvSpPr>
              <p:spPr>
                <a:xfrm>
                  <a:off x="474082" y="268465"/>
                  <a:ext cx="125154" cy="12515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299" name="Oval 298">
                  <a:extLst>
                    <a:ext uri="{FF2B5EF4-FFF2-40B4-BE49-F238E27FC236}">
                      <a16:creationId xmlns:a16="http://schemas.microsoft.com/office/drawing/2014/main" id="{9E258468-398F-4883-A02A-42AA7B6FA32A}"/>
                    </a:ext>
                  </a:extLst>
                </p:cNvPr>
                <p:cNvSpPr/>
                <p:nvPr/>
              </p:nvSpPr>
              <p:spPr>
                <a:xfrm>
                  <a:off x="702364" y="268465"/>
                  <a:ext cx="125154" cy="12515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grpSp>
          <p:sp>
            <p:nvSpPr>
              <p:cNvPr id="296" name="TextBox 295">
                <a:extLst>
                  <a:ext uri="{FF2B5EF4-FFF2-40B4-BE49-F238E27FC236}">
                    <a16:creationId xmlns:a16="http://schemas.microsoft.com/office/drawing/2014/main" id="{AAF60D25-06D7-4C7B-87AC-989E592C54F7}"/>
                  </a:ext>
                </a:extLst>
              </p:cNvPr>
              <p:cNvSpPr txBox="1"/>
              <p:nvPr/>
            </p:nvSpPr>
            <p:spPr>
              <a:xfrm>
                <a:off x="450145" y="4654560"/>
                <a:ext cx="522515" cy="307777"/>
              </a:xfrm>
              <a:prstGeom prst="rect">
                <a:avLst/>
              </a:prstGeom>
              <a:noFill/>
            </p:spPr>
            <p:txBody>
              <a:bodyPr wrap="square" rtlCol="0">
                <a:spAutoFit/>
              </a:bodyPr>
              <a:lstStyle/>
              <a:p>
                <a:r>
                  <a:rPr lang="en-GB" sz="1400" dirty="0"/>
                  <a:t>03</a:t>
                </a:r>
              </a:p>
            </p:txBody>
          </p:sp>
        </p:grpSp>
      </p:grpSp>
      <p:grpSp>
        <p:nvGrpSpPr>
          <p:cNvPr id="323" name="Group 322">
            <a:extLst>
              <a:ext uri="{FF2B5EF4-FFF2-40B4-BE49-F238E27FC236}">
                <a16:creationId xmlns:a16="http://schemas.microsoft.com/office/drawing/2014/main" id="{081AFABB-10C5-4E36-A40F-8DD2F7FBDF4D}"/>
              </a:ext>
            </a:extLst>
          </p:cNvPr>
          <p:cNvGrpSpPr/>
          <p:nvPr/>
        </p:nvGrpSpPr>
        <p:grpSpPr>
          <a:xfrm>
            <a:off x="3995704" y="2256805"/>
            <a:ext cx="3326028" cy="3774816"/>
            <a:chOff x="450145" y="4448473"/>
            <a:chExt cx="3326028" cy="3774816"/>
          </a:xfrm>
        </p:grpSpPr>
        <p:grpSp>
          <p:nvGrpSpPr>
            <p:cNvPr id="324" name="Group 323">
              <a:extLst>
                <a:ext uri="{FF2B5EF4-FFF2-40B4-BE49-F238E27FC236}">
                  <a16:creationId xmlns:a16="http://schemas.microsoft.com/office/drawing/2014/main" id="{1FA382E5-C4A8-4C74-A533-1FE585D947E8}"/>
                </a:ext>
              </a:extLst>
            </p:cNvPr>
            <p:cNvGrpSpPr/>
            <p:nvPr/>
          </p:nvGrpSpPr>
          <p:grpSpPr>
            <a:xfrm>
              <a:off x="860173" y="4448473"/>
              <a:ext cx="2916000" cy="3774816"/>
              <a:chOff x="410230" y="4448473"/>
              <a:chExt cx="2916000" cy="3774816"/>
            </a:xfrm>
          </p:grpSpPr>
          <p:sp>
            <p:nvSpPr>
              <p:cNvPr id="331" name="TextBox 330">
                <a:extLst>
                  <a:ext uri="{FF2B5EF4-FFF2-40B4-BE49-F238E27FC236}">
                    <a16:creationId xmlns:a16="http://schemas.microsoft.com/office/drawing/2014/main" id="{A0FAA862-A19E-4AD7-9A0F-A653D70E5F13}"/>
                  </a:ext>
                </a:extLst>
              </p:cNvPr>
              <p:cNvSpPr txBox="1"/>
              <p:nvPr/>
            </p:nvSpPr>
            <p:spPr>
              <a:xfrm>
                <a:off x="410230" y="4448473"/>
                <a:ext cx="2916000" cy="3774816"/>
              </a:xfrm>
              <a:prstGeom prst="rect">
                <a:avLst/>
              </a:prstGeom>
              <a:noFill/>
            </p:spPr>
            <p:txBody>
              <a:bodyPr wrap="square">
                <a:spAutoFit/>
              </a:bodyPr>
              <a:lstStyle/>
              <a:p>
                <a:pPr hangingPunct="0"/>
                <a:r>
                  <a:rPr lang="en-GB" sz="1400" b="1" dirty="0">
                    <a:solidFill>
                      <a:schemeClr val="bg1"/>
                    </a:solidFill>
                  </a:rPr>
                  <a:t> </a:t>
                </a:r>
              </a:p>
              <a:p>
                <a:pPr marL="182563" hangingPunct="0">
                  <a:lnSpc>
                    <a:spcPct val="120000"/>
                  </a:lnSpc>
                  <a:spcAft>
                    <a:spcPts val="600"/>
                  </a:spcAft>
                </a:pPr>
                <a:r>
                  <a:rPr lang="en-GB" sz="1100" b="1" dirty="0">
                    <a:solidFill>
                      <a:schemeClr val="bg1"/>
                    </a:solidFill>
                  </a:rPr>
                  <a:t>What do I need to do to sign up? </a:t>
                </a:r>
              </a:p>
              <a:p>
                <a:pPr marL="188913" hangingPunct="0">
                  <a:lnSpc>
                    <a:spcPct val="120000"/>
                  </a:lnSpc>
                </a:pPr>
                <a:r>
                  <a:rPr lang="en-GB" sz="1000" dirty="0">
                    <a:solidFill>
                      <a:schemeClr val="bg1"/>
                    </a:solidFill>
                  </a:rPr>
                  <a:t>Firstly, let us know that you’d like to use Evolve payments functionality. We’ll generate a new merchant request and you will receive an email invitation. Open this invite email, set your password and you can begin the sign-up process for Evolve. You will need to provide the following- </a:t>
                </a:r>
              </a:p>
              <a:p>
                <a:pPr marL="360363" indent="-171450" hangingPunct="0">
                  <a:lnSpc>
                    <a:spcPct val="120000"/>
                  </a:lnSpc>
                  <a:spcBef>
                    <a:spcPts val="600"/>
                  </a:spcBef>
                  <a:buClr>
                    <a:schemeClr val="accent1"/>
                  </a:buClr>
                  <a:buFont typeface="Arial" panose="020B0604020202020204" pitchFamily="34" charset="0"/>
                  <a:buChar char="•"/>
                </a:pPr>
                <a:r>
                  <a:rPr lang="en-GB" sz="1000" dirty="0">
                    <a:solidFill>
                      <a:schemeClr val="bg1"/>
                    </a:solidFill>
                  </a:rPr>
                  <a:t>Company legal information (LTD company no. VAT reg no. registered address &amp; ownership details)</a:t>
                </a:r>
              </a:p>
              <a:p>
                <a:pPr marL="360363" indent="-171450" hangingPunct="0">
                  <a:lnSpc>
                    <a:spcPct val="120000"/>
                  </a:lnSpc>
                  <a:spcBef>
                    <a:spcPts val="600"/>
                  </a:spcBef>
                  <a:buClr>
                    <a:schemeClr val="accent1"/>
                  </a:buClr>
                  <a:buFont typeface="Arial" panose="020B0604020202020204" pitchFamily="34" charset="0"/>
                  <a:buChar char="•"/>
                </a:pPr>
                <a:r>
                  <a:rPr lang="en-GB" sz="1000" dirty="0">
                    <a:solidFill>
                      <a:schemeClr val="bg1"/>
                    </a:solidFill>
                  </a:rPr>
                  <a:t>Company bank details with proof (a business bank statement dated within 3 months)</a:t>
                </a:r>
              </a:p>
              <a:p>
                <a:pPr marL="360363" indent="-171450" hangingPunct="0">
                  <a:lnSpc>
                    <a:spcPct val="120000"/>
                  </a:lnSpc>
                  <a:spcBef>
                    <a:spcPts val="600"/>
                  </a:spcBef>
                  <a:buClr>
                    <a:schemeClr val="accent1"/>
                  </a:buClr>
                  <a:buFont typeface="Arial" panose="020B0604020202020204" pitchFamily="34" charset="0"/>
                  <a:buChar char="•"/>
                </a:pPr>
                <a:r>
                  <a:rPr lang="en-GB" sz="1000" dirty="0">
                    <a:solidFill>
                      <a:schemeClr val="bg1"/>
                    </a:solidFill>
                  </a:rPr>
                  <a:t>KYC (know your customer) – proof of address &amp; proof of identification (passport or driving license)</a:t>
                </a:r>
              </a:p>
            </p:txBody>
          </p:sp>
          <p:pic>
            <p:nvPicPr>
              <p:cNvPr id="332" name="Graphic 331">
                <a:extLst>
                  <a:ext uri="{FF2B5EF4-FFF2-40B4-BE49-F238E27FC236}">
                    <a16:creationId xmlns:a16="http://schemas.microsoft.com/office/drawing/2014/main" id="{574885D1-AB7A-4194-94A5-A8D2242C61D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89025" y="4702823"/>
                <a:ext cx="144000" cy="110400"/>
              </a:xfrm>
              <a:prstGeom prst="rect">
                <a:avLst/>
              </a:prstGeom>
            </p:spPr>
          </p:pic>
          <p:pic>
            <p:nvPicPr>
              <p:cNvPr id="333" name="Graphic 332">
                <a:extLst>
                  <a:ext uri="{FF2B5EF4-FFF2-40B4-BE49-F238E27FC236}">
                    <a16:creationId xmlns:a16="http://schemas.microsoft.com/office/drawing/2014/main" id="{5F9361A8-2D5F-4E72-90A9-729FC6A70403}"/>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10800000">
                <a:off x="2918739" y="4771018"/>
                <a:ext cx="144000" cy="110400"/>
              </a:xfrm>
              <a:prstGeom prst="rect">
                <a:avLst/>
              </a:prstGeom>
            </p:spPr>
          </p:pic>
        </p:grpSp>
        <p:grpSp>
          <p:nvGrpSpPr>
            <p:cNvPr id="325" name="Group 324">
              <a:extLst>
                <a:ext uri="{FF2B5EF4-FFF2-40B4-BE49-F238E27FC236}">
                  <a16:creationId xmlns:a16="http://schemas.microsoft.com/office/drawing/2014/main" id="{7E3593C8-F85C-4F29-BABC-D71020BF2BFA}"/>
                </a:ext>
              </a:extLst>
            </p:cNvPr>
            <p:cNvGrpSpPr/>
            <p:nvPr/>
          </p:nvGrpSpPr>
          <p:grpSpPr>
            <a:xfrm>
              <a:off x="450145" y="4663027"/>
              <a:ext cx="522515" cy="360993"/>
              <a:chOff x="450145" y="4654560"/>
              <a:chExt cx="522515" cy="360993"/>
            </a:xfrm>
          </p:grpSpPr>
          <p:grpSp>
            <p:nvGrpSpPr>
              <p:cNvPr id="326" name="Group 325">
                <a:extLst>
                  <a:ext uri="{FF2B5EF4-FFF2-40B4-BE49-F238E27FC236}">
                    <a16:creationId xmlns:a16="http://schemas.microsoft.com/office/drawing/2014/main" id="{86FD9BE2-B4FB-4932-8D17-531DC94E7A2F}"/>
                  </a:ext>
                </a:extLst>
              </p:cNvPr>
              <p:cNvGrpSpPr>
                <a:grpSpLocks noChangeAspect="1"/>
              </p:cNvGrpSpPr>
              <p:nvPr/>
            </p:nvGrpSpPr>
            <p:grpSpPr>
              <a:xfrm>
                <a:off x="542587" y="4959077"/>
                <a:ext cx="252000" cy="56476"/>
                <a:chOff x="245800" y="268465"/>
                <a:chExt cx="581718" cy="130369"/>
              </a:xfrm>
              <a:solidFill>
                <a:schemeClr val="accent1"/>
              </a:solidFill>
            </p:grpSpPr>
            <p:sp>
              <p:nvSpPr>
                <p:cNvPr id="328" name="Oval 327">
                  <a:extLst>
                    <a:ext uri="{FF2B5EF4-FFF2-40B4-BE49-F238E27FC236}">
                      <a16:creationId xmlns:a16="http://schemas.microsoft.com/office/drawing/2014/main" id="{BC76BD78-3339-4973-A2B4-2EE809856297}"/>
                    </a:ext>
                  </a:extLst>
                </p:cNvPr>
                <p:cNvSpPr/>
                <p:nvPr/>
              </p:nvSpPr>
              <p:spPr>
                <a:xfrm>
                  <a:off x="245800" y="273680"/>
                  <a:ext cx="125154" cy="12515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329" name="Oval 328">
                  <a:extLst>
                    <a:ext uri="{FF2B5EF4-FFF2-40B4-BE49-F238E27FC236}">
                      <a16:creationId xmlns:a16="http://schemas.microsoft.com/office/drawing/2014/main" id="{CD855D52-B664-473C-8147-85AAD566A506}"/>
                    </a:ext>
                  </a:extLst>
                </p:cNvPr>
                <p:cNvSpPr/>
                <p:nvPr/>
              </p:nvSpPr>
              <p:spPr>
                <a:xfrm>
                  <a:off x="474082" y="268465"/>
                  <a:ext cx="125154" cy="12515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solidFill>
                  </a:endParaRPr>
                </a:p>
              </p:txBody>
            </p:sp>
            <p:sp>
              <p:nvSpPr>
                <p:cNvPr id="330" name="Oval 329">
                  <a:extLst>
                    <a:ext uri="{FF2B5EF4-FFF2-40B4-BE49-F238E27FC236}">
                      <a16:creationId xmlns:a16="http://schemas.microsoft.com/office/drawing/2014/main" id="{708E747B-7199-4A69-8ABF-8879E5042EAA}"/>
                    </a:ext>
                  </a:extLst>
                </p:cNvPr>
                <p:cNvSpPr/>
                <p:nvPr/>
              </p:nvSpPr>
              <p:spPr>
                <a:xfrm>
                  <a:off x="702364" y="268465"/>
                  <a:ext cx="125154" cy="12515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grpSp>
          <p:sp>
            <p:nvSpPr>
              <p:cNvPr id="327" name="TextBox 326">
                <a:extLst>
                  <a:ext uri="{FF2B5EF4-FFF2-40B4-BE49-F238E27FC236}">
                    <a16:creationId xmlns:a16="http://schemas.microsoft.com/office/drawing/2014/main" id="{D9CBD0C2-57D7-4DC6-9116-26EB70B16946}"/>
                  </a:ext>
                </a:extLst>
              </p:cNvPr>
              <p:cNvSpPr txBox="1"/>
              <p:nvPr/>
            </p:nvSpPr>
            <p:spPr>
              <a:xfrm>
                <a:off x="450145" y="4654560"/>
                <a:ext cx="522515" cy="307777"/>
              </a:xfrm>
              <a:prstGeom prst="rect">
                <a:avLst/>
              </a:prstGeom>
              <a:noFill/>
            </p:spPr>
            <p:txBody>
              <a:bodyPr wrap="square" rtlCol="0">
                <a:spAutoFit/>
              </a:bodyPr>
              <a:lstStyle/>
              <a:p>
                <a:r>
                  <a:rPr lang="en-GB" sz="1400" dirty="0">
                    <a:solidFill>
                      <a:schemeClr val="bg1"/>
                    </a:solidFill>
                  </a:rPr>
                  <a:t>01</a:t>
                </a:r>
              </a:p>
            </p:txBody>
          </p:sp>
        </p:grpSp>
      </p:grpSp>
      <p:grpSp>
        <p:nvGrpSpPr>
          <p:cNvPr id="334" name="Group 333">
            <a:extLst>
              <a:ext uri="{FF2B5EF4-FFF2-40B4-BE49-F238E27FC236}">
                <a16:creationId xmlns:a16="http://schemas.microsoft.com/office/drawing/2014/main" id="{2441C99F-F2FE-475A-ACE5-E24B945886AB}"/>
              </a:ext>
            </a:extLst>
          </p:cNvPr>
          <p:cNvGrpSpPr/>
          <p:nvPr/>
        </p:nvGrpSpPr>
        <p:grpSpPr>
          <a:xfrm>
            <a:off x="3995704" y="6045034"/>
            <a:ext cx="3182028" cy="3103863"/>
            <a:chOff x="450145" y="4448473"/>
            <a:chExt cx="3182028" cy="3103863"/>
          </a:xfrm>
        </p:grpSpPr>
        <p:grpSp>
          <p:nvGrpSpPr>
            <p:cNvPr id="335" name="Group 334">
              <a:extLst>
                <a:ext uri="{FF2B5EF4-FFF2-40B4-BE49-F238E27FC236}">
                  <a16:creationId xmlns:a16="http://schemas.microsoft.com/office/drawing/2014/main" id="{FE7305C8-2B99-4C9D-BED3-699F53148C80}"/>
                </a:ext>
              </a:extLst>
            </p:cNvPr>
            <p:cNvGrpSpPr/>
            <p:nvPr/>
          </p:nvGrpSpPr>
          <p:grpSpPr>
            <a:xfrm>
              <a:off x="860173" y="4448473"/>
              <a:ext cx="2772000" cy="3103863"/>
              <a:chOff x="410230" y="4448473"/>
              <a:chExt cx="2772000" cy="3103863"/>
            </a:xfrm>
          </p:grpSpPr>
          <p:sp>
            <p:nvSpPr>
              <p:cNvPr id="342" name="TextBox 341">
                <a:extLst>
                  <a:ext uri="{FF2B5EF4-FFF2-40B4-BE49-F238E27FC236}">
                    <a16:creationId xmlns:a16="http://schemas.microsoft.com/office/drawing/2014/main" id="{7402EDA7-2527-4789-B587-5462E9FD9ADE}"/>
                  </a:ext>
                </a:extLst>
              </p:cNvPr>
              <p:cNvSpPr txBox="1"/>
              <p:nvPr/>
            </p:nvSpPr>
            <p:spPr>
              <a:xfrm>
                <a:off x="410230" y="4448473"/>
                <a:ext cx="2772000" cy="3103863"/>
              </a:xfrm>
              <a:prstGeom prst="rect">
                <a:avLst/>
              </a:prstGeom>
              <a:noFill/>
            </p:spPr>
            <p:txBody>
              <a:bodyPr wrap="square">
                <a:spAutoFit/>
              </a:bodyPr>
              <a:lstStyle/>
              <a:p>
                <a:pPr hangingPunct="0"/>
                <a:r>
                  <a:rPr lang="en-GB" sz="1400" b="1" dirty="0">
                    <a:solidFill>
                      <a:schemeClr val="bg1"/>
                    </a:solidFill>
                  </a:rPr>
                  <a:t> </a:t>
                </a:r>
              </a:p>
              <a:p>
                <a:pPr marL="182563" hangingPunct="0">
                  <a:lnSpc>
                    <a:spcPct val="120000"/>
                  </a:lnSpc>
                  <a:spcAft>
                    <a:spcPts val="600"/>
                  </a:spcAft>
                </a:pPr>
                <a:r>
                  <a:rPr lang="en-GB" sz="1100" b="1" dirty="0">
                    <a:solidFill>
                      <a:schemeClr val="bg1"/>
                    </a:solidFill>
                  </a:rPr>
                  <a:t>How easy is it to get set up </a:t>
                </a:r>
                <a:br>
                  <a:rPr lang="en-GB" sz="1100" b="1" dirty="0">
                    <a:solidFill>
                      <a:schemeClr val="bg1"/>
                    </a:solidFill>
                  </a:rPr>
                </a:br>
                <a:r>
                  <a:rPr lang="en-GB" sz="1100" b="1" dirty="0">
                    <a:solidFill>
                      <a:schemeClr val="bg1"/>
                    </a:solidFill>
                  </a:rPr>
                  <a:t>with Evolve? </a:t>
                </a:r>
              </a:p>
              <a:p>
                <a:pPr marL="188913" hangingPunct="0">
                  <a:lnSpc>
                    <a:spcPct val="120000"/>
                  </a:lnSpc>
                </a:pPr>
                <a:r>
                  <a:rPr lang="en-GB" sz="1000" dirty="0">
                    <a:solidFill>
                      <a:schemeClr val="bg1"/>
                    </a:solidFill>
                  </a:rPr>
                  <a:t>We’ve completed most of the work for you! Our teams have integrated the platform into the Evolve gateway, meaning your onboarding journey is as simple as completing a few online questions about your business – which should take no longer than 15-20 minutes to complete if you have the information to hand. </a:t>
                </a:r>
              </a:p>
              <a:p>
                <a:pPr marL="188913" hangingPunct="0">
                  <a:lnSpc>
                    <a:spcPct val="120000"/>
                  </a:lnSpc>
                  <a:spcBef>
                    <a:spcPts val="600"/>
                  </a:spcBef>
                </a:pPr>
                <a:r>
                  <a:rPr lang="en-GB" sz="1000" dirty="0">
                    <a:solidFill>
                      <a:schemeClr val="bg1"/>
                    </a:solidFill>
                  </a:rPr>
                  <a:t>We’ll invite you to join Evolve and </a:t>
                </a:r>
                <a:br>
                  <a:rPr lang="en-GB" sz="1000" dirty="0">
                    <a:solidFill>
                      <a:schemeClr val="bg1"/>
                    </a:solidFill>
                  </a:rPr>
                </a:br>
                <a:r>
                  <a:rPr lang="en-GB" sz="1000" dirty="0">
                    <a:solidFill>
                      <a:schemeClr val="bg1"/>
                    </a:solidFill>
                  </a:rPr>
                  <a:t>once you’ve completed the questions you’ll be set up and taking payments within 48 hours.</a:t>
                </a:r>
              </a:p>
            </p:txBody>
          </p:sp>
          <p:pic>
            <p:nvPicPr>
              <p:cNvPr id="343" name="Graphic 342">
                <a:extLst>
                  <a:ext uri="{FF2B5EF4-FFF2-40B4-BE49-F238E27FC236}">
                    <a16:creationId xmlns:a16="http://schemas.microsoft.com/office/drawing/2014/main" id="{F9676FC7-D93B-44EE-9960-A3969E3FBE36}"/>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89025" y="4702823"/>
                <a:ext cx="144000" cy="110400"/>
              </a:xfrm>
              <a:prstGeom prst="rect">
                <a:avLst/>
              </a:prstGeom>
            </p:spPr>
          </p:pic>
          <p:pic>
            <p:nvPicPr>
              <p:cNvPr id="344" name="Graphic 343">
                <a:extLst>
                  <a:ext uri="{FF2B5EF4-FFF2-40B4-BE49-F238E27FC236}">
                    <a16:creationId xmlns:a16="http://schemas.microsoft.com/office/drawing/2014/main" id="{52531EB8-CF6D-407B-904E-527CC92D4240}"/>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10800000">
                <a:off x="1546311" y="4961604"/>
                <a:ext cx="144000" cy="110400"/>
              </a:xfrm>
              <a:prstGeom prst="rect">
                <a:avLst/>
              </a:prstGeom>
            </p:spPr>
          </p:pic>
        </p:grpSp>
        <p:grpSp>
          <p:nvGrpSpPr>
            <p:cNvPr id="336" name="Group 335">
              <a:extLst>
                <a:ext uri="{FF2B5EF4-FFF2-40B4-BE49-F238E27FC236}">
                  <a16:creationId xmlns:a16="http://schemas.microsoft.com/office/drawing/2014/main" id="{AC4AA8F4-9E8E-40F9-A0BF-AC07390F0430}"/>
                </a:ext>
              </a:extLst>
            </p:cNvPr>
            <p:cNvGrpSpPr/>
            <p:nvPr/>
          </p:nvGrpSpPr>
          <p:grpSpPr>
            <a:xfrm>
              <a:off x="450145" y="4663027"/>
              <a:ext cx="522515" cy="360993"/>
              <a:chOff x="450145" y="4654560"/>
              <a:chExt cx="522515" cy="360993"/>
            </a:xfrm>
          </p:grpSpPr>
          <p:grpSp>
            <p:nvGrpSpPr>
              <p:cNvPr id="337" name="Group 336">
                <a:extLst>
                  <a:ext uri="{FF2B5EF4-FFF2-40B4-BE49-F238E27FC236}">
                    <a16:creationId xmlns:a16="http://schemas.microsoft.com/office/drawing/2014/main" id="{1B582BFE-3374-4402-895A-7164360BC2B2}"/>
                  </a:ext>
                </a:extLst>
              </p:cNvPr>
              <p:cNvGrpSpPr>
                <a:grpSpLocks noChangeAspect="1"/>
              </p:cNvGrpSpPr>
              <p:nvPr/>
            </p:nvGrpSpPr>
            <p:grpSpPr>
              <a:xfrm>
                <a:off x="542587" y="4959077"/>
                <a:ext cx="252000" cy="56476"/>
                <a:chOff x="245800" y="268465"/>
                <a:chExt cx="581718" cy="130369"/>
              </a:xfrm>
              <a:solidFill>
                <a:schemeClr val="accent1"/>
              </a:solidFill>
            </p:grpSpPr>
            <p:sp>
              <p:nvSpPr>
                <p:cNvPr id="339" name="Oval 338">
                  <a:extLst>
                    <a:ext uri="{FF2B5EF4-FFF2-40B4-BE49-F238E27FC236}">
                      <a16:creationId xmlns:a16="http://schemas.microsoft.com/office/drawing/2014/main" id="{4CFFC909-CC87-43DC-8E89-BCE22C6BEC52}"/>
                    </a:ext>
                  </a:extLst>
                </p:cNvPr>
                <p:cNvSpPr/>
                <p:nvPr/>
              </p:nvSpPr>
              <p:spPr>
                <a:xfrm>
                  <a:off x="245800" y="273680"/>
                  <a:ext cx="125154" cy="12515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340" name="Oval 339">
                  <a:extLst>
                    <a:ext uri="{FF2B5EF4-FFF2-40B4-BE49-F238E27FC236}">
                      <a16:creationId xmlns:a16="http://schemas.microsoft.com/office/drawing/2014/main" id="{6FFCBCAE-7965-4020-B6E5-26A2FF979C7B}"/>
                    </a:ext>
                  </a:extLst>
                </p:cNvPr>
                <p:cNvSpPr/>
                <p:nvPr/>
              </p:nvSpPr>
              <p:spPr>
                <a:xfrm>
                  <a:off x="474082" y="268465"/>
                  <a:ext cx="125154" cy="12515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solidFill>
                  </a:endParaRPr>
                </a:p>
              </p:txBody>
            </p:sp>
            <p:sp>
              <p:nvSpPr>
                <p:cNvPr id="341" name="Oval 340">
                  <a:extLst>
                    <a:ext uri="{FF2B5EF4-FFF2-40B4-BE49-F238E27FC236}">
                      <a16:creationId xmlns:a16="http://schemas.microsoft.com/office/drawing/2014/main" id="{16F6F1E6-FE37-47ED-A74F-9FE493A99670}"/>
                    </a:ext>
                  </a:extLst>
                </p:cNvPr>
                <p:cNvSpPr/>
                <p:nvPr/>
              </p:nvSpPr>
              <p:spPr>
                <a:xfrm>
                  <a:off x="702364" y="268465"/>
                  <a:ext cx="125154" cy="12515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grpSp>
          <p:sp>
            <p:nvSpPr>
              <p:cNvPr id="338" name="TextBox 337">
                <a:extLst>
                  <a:ext uri="{FF2B5EF4-FFF2-40B4-BE49-F238E27FC236}">
                    <a16:creationId xmlns:a16="http://schemas.microsoft.com/office/drawing/2014/main" id="{DBA2F998-7A14-47F9-9761-803379DEFE68}"/>
                  </a:ext>
                </a:extLst>
              </p:cNvPr>
              <p:cNvSpPr txBox="1"/>
              <p:nvPr/>
            </p:nvSpPr>
            <p:spPr>
              <a:xfrm>
                <a:off x="450145" y="4654560"/>
                <a:ext cx="522515" cy="307777"/>
              </a:xfrm>
              <a:prstGeom prst="rect">
                <a:avLst/>
              </a:prstGeom>
              <a:noFill/>
            </p:spPr>
            <p:txBody>
              <a:bodyPr wrap="square" rtlCol="0">
                <a:spAutoFit/>
              </a:bodyPr>
              <a:lstStyle/>
              <a:p>
                <a:r>
                  <a:rPr lang="en-GB" sz="1400" dirty="0">
                    <a:solidFill>
                      <a:schemeClr val="bg1"/>
                    </a:solidFill>
                  </a:rPr>
                  <a:t>02</a:t>
                </a:r>
              </a:p>
            </p:txBody>
          </p:sp>
        </p:grpSp>
      </p:grpSp>
      <p:sp>
        <p:nvSpPr>
          <p:cNvPr id="345" name="TextBox 344">
            <a:extLst>
              <a:ext uri="{FF2B5EF4-FFF2-40B4-BE49-F238E27FC236}">
                <a16:creationId xmlns:a16="http://schemas.microsoft.com/office/drawing/2014/main" id="{2D3F4117-409F-4397-9B41-9BC14FFAAECD}"/>
              </a:ext>
            </a:extLst>
          </p:cNvPr>
          <p:cNvSpPr txBox="1"/>
          <p:nvPr/>
        </p:nvSpPr>
        <p:spPr>
          <a:xfrm>
            <a:off x="3984896" y="1989311"/>
            <a:ext cx="3336987" cy="276999"/>
          </a:xfrm>
          <a:prstGeom prst="rect">
            <a:avLst/>
          </a:prstGeom>
          <a:noFill/>
        </p:spPr>
        <p:txBody>
          <a:bodyPr wrap="square">
            <a:spAutoFit/>
          </a:bodyPr>
          <a:lstStyle/>
          <a:p>
            <a:pPr hangingPunct="0"/>
            <a:r>
              <a:rPr lang="en-GB" sz="1200" b="1" dirty="0">
                <a:solidFill>
                  <a:schemeClr val="accent1"/>
                </a:solidFill>
                <a:effectLst/>
                <a:ea typeface="Times New Roman" panose="02020603050405020304" pitchFamily="18" charset="0"/>
              </a:rPr>
              <a:t>Getting started </a:t>
            </a:r>
          </a:p>
        </p:txBody>
      </p:sp>
      <p:sp>
        <p:nvSpPr>
          <p:cNvPr id="6" name="Slide Number Placeholder 5">
            <a:extLst>
              <a:ext uri="{FF2B5EF4-FFF2-40B4-BE49-F238E27FC236}">
                <a16:creationId xmlns:a16="http://schemas.microsoft.com/office/drawing/2014/main" id="{8813E553-AA3C-4FA3-97F2-52247970774B}"/>
              </a:ext>
            </a:extLst>
          </p:cNvPr>
          <p:cNvSpPr>
            <a:spLocks noGrp="1"/>
          </p:cNvSpPr>
          <p:nvPr>
            <p:ph type="sldNum" sz="quarter" idx="4"/>
          </p:nvPr>
        </p:nvSpPr>
        <p:spPr/>
        <p:txBody>
          <a:bodyPr/>
          <a:lstStyle/>
          <a:p>
            <a:fld id="{E6358351-3329-4DFC-B0CA-17415345F1FC}" type="slidenum">
              <a:rPr lang="en-GB" smtClean="0"/>
              <a:pPr/>
              <a:t>2</a:t>
            </a:fld>
            <a:endParaRPr lang="en-GB"/>
          </a:p>
        </p:txBody>
      </p:sp>
      <p:sp>
        <p:nvSpPr>
          <p:cNvPr id="82" name="TextBox 81">
            <a:extLst>
              <a:ext uri="{FF2B5EF4-FFF2-40B4-BE49-F238E27FC236}">
                <a16:creationId xmlns:a16="http://schemas.microsoft.com/office/drawing/2014/main" id="{0B38FE65-DA39-47DB-AF6C-5B73B8BF617A}"/>
              </a:ext>
            </a:extLst>
          </p:cNvPr>
          <p:cNvSpPr txBox="1"/>
          <p:nvPr/>
        </p:nvSpPr>
        <p:spPr>
          <a:xfrm>
            <a:off x="5809395" y="10143749"/>
            <a:ext cx="1374773" cy="293607"/>
          </a:xfrm>
          <a:prstGeom prst="rect">
            <a:avLst/>
          </a:prstGeom>
          <a:noFill/>
        </p:spPr>
        <p:txBody>
          <a:bodyPr wrap="square">
            <a:spAutoFit/>
          </a:bodyPr>
          <a:lstStyle/>
          <a:p>
            <a:pPr hangingPunct="0">
              <a:lnSpc>
                <a:spcPct val="120000"/>
              </a:lnSpc>
              <a:spcBef>
                <a:spcPts val="600"/>
              </a:spcBef>
            </a:pPr>
            <a:r>
              <a:rPr lang="en-GB" sz="1200" b="1" dirty="0">
                <a:solidFill>
                  <a:schemeClr val="accent3"/>
                </a:solidFill>
                <a:effectLst/>
                <a:ea typeface="Times New Roman" panose="02020603050405020304" pitchFamily="18" charset="0"/>
              </a:rPr>
              <a:t>Insert logo here</a:t>
            </a:r>
          </a:p>
        </p:txBody>
      </p:sp>
      <p:sp>
        <p:nvSpPr>
          <p:cNvPr id="81" name="TextBox 80">
            <a:extLst>
              <a:ext uri="{FF2B5EF4-FFF2-40B4-BE49-F238E27FC236}">
                <a16:creationId xmlns:a16="http://schemas.microsoft.com/office/drawing/2014/main" id="{40FF3668-74AC-47EC-A92C-1D323DB5704C}"/>
              </a:ext>
            </a:extLst>
          </p:cNvPr>
          <p:cNvSpPr txBox="1"/>
          <p:nvPr/>
        </p:nvSpPr>
        <p:spPr>
          <a:xfrm>
            <a:off x="449420" y="225463"/>
            <a:ext cx="5677060" cy="1618328"/>
          </a:xfrm>
          <a:prstGeom prst="rect">
            <a:avLst/>
          </a:prstGeom>
          <a:noFill/>
        </p:spPr>
        <p:txBody>
          <a:bodyPr wrap="square">
            <a:spAutoFit/>
          </a:bodyPr>
          <a:lstStyle/>
          <a:p>
            <a:pPr marL="0" marR="0" lvl="0" indent="0" algn="l" defTabSz="457200" rtl="0" eaLnBrk="1" fontAlgn="auto" latinLnBrk="0" hangingPunct="0">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chemeClr val="accent1"/>
                </a:solidFill>
                <a:effectLst/>
                <a:uLnTx/>
                <a:uFillTx/>
                <a:ea typeface="Times New Roman" panose="02020603050405020304" pitchFamily="18" charset="0"/>
                <a:cs typeface="+mn-cs"/>
              </a:rPr>
              <a:t>FAQ</a:t>
            </a:r>
            <a:endParaRPr kumimoji="0" lang="en-GB" sz="1600" b="1" i="0" u="none" strike="noStrike" kern="1200" cap="none" spc="0" normalizeH="0" baseline="0" noProof="0" dirty="0">
              <a:ln>
                <a:noFill/>
              </a:ln>
              <a:solidFill>
                <a:schemeClr val="accent1"/>
              </a:solidFill>
              <a:effectLst/>
              <a:uLnTx/>
              <a:uFillTx/>
              <a:ea typeface="Times New Roman" panose="02020603050405020304" pitchFamily="18" charset="0"/>
              <a:cs typeface="+mn-cs"/>
            </a:endParaRPr>
          </a:p>
          <a:p>
            <a:pPr marL="0" marR="0" lvl="0" indent="0" algn="l" defTabSz="457200" rtl="0" eaLnBrk="1" fontAlgn="auto" latinLnBrk="0" hangingPunct="0">
              <a:lnSpc>
                <a:spcPct val="90000"/>
              </a:lnSpc>
              <a:spcBef>
                <a:spcPts val="200"/>
              </a:spcBef>
              <a:spcAft>
                <a:spcPts val="0"/>
              </a:spcAft>
              <a:buClrTx/>
              <a:buSzTx/>
              <a:buFontTx/>
              <a:buNone/>
              <a:tabLst/>
              <a:defRPr/>
            </a:pPr>
            <a:r>
              <a:rPr kumimoji="0" lang="en-GB" sz="3200" b="1" i="0" u="none" strike="noStrike" kern="1200" cap="none" spc="0" normalizeH="0" baseline="0" noProof="0" dirty="0">
                <a:ln>
                  <a:noFill/>
                </a:ln>
                <a:effectLst/>
                <a:uLnTx/>
                <a:uFillTx/>
                <a:ea typeface="+mn-ea"/>
                <a:cs typeface="+mn-cs"/>
              </a:rPr>
              <a:t>Powerful payment </a:t>
            </a:r>
            <a:br>
              <a:rPr kumimoji="0" lang="en-GB" sz="3200" b="1" i="0" u="none" strike="noStrike" kern="1200" cap="none" spc="0" normalizeH="0" baseline="0" noProof="0" dirty="0">
                <a:ln>
                  <a:noFill/>
                </a:ln>
                <a:effectLst/>
                <a:uLnTx/>
                <a:uFillTx/>
                <a:ea typeface="+mn-ea"/>
                <a:cs typeface="+mn-cs"/>
              </a:rPr>
            </a:br>
            <a:r>
              <a:rPr kumimoji="0" lang="en-GB" sz="3200" b="1" i="0" u="none" strike="noStrike" kern="1200" cap="none" spc="0" normalizeH="0" baseline="0" noProof="0" dirty="0">
                <a:ln>
                  <a:noFill/>
                </a:ln>
                <a:effectLst/>
                <a:uLnTx/>
                <a:uFillTx/>
                <a:ea typeface="+mn-ea"/>
                <a:cs typeface="+mn-cs"/>
              </a:rPr>
              <a:t>solutions for business</a:t>
            </a:r>
          </a:p>
          <a:p>
            <a:pPr marL="0" marR="0" lvl="0" indent="0" algn="l" defTabSz="457200" rtl="0" eaLnBrk="1" fontAlgn="auto" latinLnBrk="0" hangingPunct="0">
              <a:lnSpc>
                <a:spcPct val="120000"/>
              </a:lnSpc>
              <a:spcBef>
                <a:spcPts val="600"/>
              </a:spcBef>
              <a:spcAft>
                <a:spcPts val="0"/>
              </a:spcAft>
              <a:buClrTx/>
              <a:buSzTx/>
              <a:buFontTx/>
              <a:buNone/>
              <a:tabLst/>
              <a:defRPr/>
            </a:pPr>
            <a:r>
              <a:rPr kumimoji="0" lang="en-GB" sz="1000" b="1" i="0" u="none" strike="noStrike" kern="1200" cap="none" spc="0" normalizeH="0" baseline="0" noProof="0" dirty="0">
                <a:ln>
                  <a:noFill/>
                </a:ln>
                <a:effectLst/>
                <a:uLnTx/>
                <a:uFillTx/>
                <a:ea typeface="Times New Roman" panose="02020603050405020304" pitchFamily="18" charset="0"/>
                <a:cs typeface="+mn-cs"/>
              </a:rPr>
              <a:t>Evolve offers the very best in payment services </a:t>
            </a:r>
            <a:br>
              <a:rPr kumimoji="0" lang="en-GB" sz="1000" b="1" i="0" u="none" strike="noStrike" kern="1200" cap="none" spc="0" normalizeH="0" baseline="0" noProof="0" dirty="0">
                <a:ln>
                  <a:noFill/>
                </a:ln>
                <a:effectLst/>
                <a:uLnTx/>
                <a:uFillTx/>
                <a:ea typeface="Times New Roman" panose="02020603050405020304" pitchFamily="18" charset="0"/>
                <a:cs typeface="+mn-cs"/>
              </a:rPr>
            </a:br>
            <a:r>
              <a:rPr kumimoji="0" lang="en-GB" sz="1000" b="1" i="0" u="none" strike="noStrike" kern="1200" cap="none" spc="0" normalizeH="0" baseline="0" noProof="0" dirty="0">
                <a:ln>
                  <a:noFill/>
                </a:ln>
                <a:effectLst/>
                <a:uLnTx/>
                <a:uFillTx/>
                <a:ea typeface="Times New Roman" panose="02020603050405020304" pitchFamily="18" charset="0"/>
                <a:cs typeface="+mn-cs"/>
              </a:rPr>
              <a:t>directly through our platform.</a:t>
            </a:r>
            <a:endParaRPr lang="en-GB" sz="4400" b="1" dirty="0">
              <a:effectLst/>
              <a:ea typeface="Times New Roman" panose="02020603050405020304" pitchFamily="18" charset="0"/>
            </a:endParaRPr>
          </a:p>
        </p:txBody>
      </p:sp>
      <p:sp>
        <p:nvSpPr>
          <p:cNvPr id="71" name="TextBox 70">
            <a:extLst>
              <a:ext uri="{FF2B5EF4-FFF2-40B4-BE49-F238E27FC236}">
                <a16:creationId xmlns:a16="http://schemas.microsoft.com/office/drawing/2014/main" id="{1BBF2C37-4D00-4CBF-A4BE-CD9C961192B5}"/>
              </a:ext>
            </a:extLst>
          </p:cNvPr>
          <p:cNvSpPr txBox="1"/>
          <p:nvPr/>
        </p:nvSpPr>
        <p:spPr>
          <a:xfrm>
            <a:off x="6985757" y="10472534"/>
            <a:ext cx="634557" cy="246221"/>
          </a:xfrm>
          <a:prstGeom prst="rect">
            <a:avLst/>
          </a:prstGeom>
          <a:noFill/>
        </p:spPr>
        <p:txBody>
          <a:bodyPr wrap="square">
            <a:spAutoFit/>
          </a:bodyPr>
          <a:lstStyle/>
          <a:p>
            <a:pPr algn="r"/>
            <a:r>
              <a:rPr lang="en-GB" sz="1000" dirty="0">
                <a:solidFill>
                  <a:schemeClr val="bg1">
                    <a:lumMod val="60000"/>
                    <a:lumOff val="40000"/>
                  </a:schemeClr>
                </a:solidFill>
                <a:latin typeface="Arial" panose="020B0604020202020204"/>
              </a:rPr>
              <a:t>V1</a:t>
            </a:r>
            <a:endParaRPr lang="en-GB" sz="1000" dirty="0">
              <a:solidFill>
                <a:schemeClr val="bg1">
                  <a:lumMod val="60000"/>
                  <a:lumOff val="40000"/>
                </a:schemeClr>
              </a:solidFill>
            </a:endParaRPr>
          </a:p>
        </p:txBody>
      </p:sp>
    </p:spTree>
    <p:extLst>
      <p:ext uri="{BB962C8B-B14F-4D97-AF65-F5344CB8AC3E}">
        <p14:creationId xmlns:p14="http://schemas.microsoft.com/office/powerpoint/2010/main" val="28242618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Picture Placeholder 5" descr="A picture containing person, cellphone, hand&#10;&#10;Description automatically generated">
            <a:extLst>
              <a:ext uri="{FF2B5EF4-FFF2-40B4-BE49-F238E27FC236}">
                <a16:creationId xmlns:a16="http://schemas.microsoft.com/office/drawing/2014/main" id="{6C0C18B7-E9EB-4369-AB20-13FAAC600A61}"/>
              </a:ext>
            </a:extLst>
          </p:cNvPr>
          <p:cNvPicPr>
            <a:picLocks noChangeAspect="1"/>
          </p:cNvPicPr>
          <p:nvPr/>
        </p:nvPicPr>
        <p:blipFill rotWithShape="1">
          <a:blip r:embed="rId2">
            <a:extLst>
              <a:ext uri="{28A0092B-C50C-407E-A947-70E740481C1C}">
                <a14:useLocalDpi xmlns:a14="http://schemas.microsoft.com/office/drawing/2010/main" val="0"/>
              </a:ext>
            </a:extLst>
          </a:blip>
          <a:srcRect l="35453" r="26387" b="19195"/>
          <a:stretch/>
        </p:blipFill>
        <p:spPr>
          <a:xfrm>
            <a:off x="-1" y="0"/>
            <a:ext cx="7559677" cy="10691811"/>
          </a:xfrm>
          <a:prstGeom prst="rect">
            <a:avLst/>
          </a:prstGeom>
        </p:spPr>
      </p:pic>
      <p:sp>
        <p:nvSpPr>
          <p:cNvPr id="91" name="Rectangle 90">
            <a:extLst>
              <a:ext uri="{FF2B5EF4-FFF2-40B4-BE49-F238E27FC236}">
                <a16:creationId xmlns:a16="http://schemas.microsoft.com/office/drawing/2014/main" id="{D2BF22D1-A613-467A-9E91-FDB01167D431}"/>
              </a:ext>
            </a:extLst>
          </p:cNvPr>
          <p:cNvSpPr/>
          <p:nvPr/>
        </p:nvSpPr>
        <p:spPr>
          <a:xfrm>
            <a:off x="0" y="0"/>
            <a:ext cx="2804160" cy="10332720"/>
          </a:xfrm>
          <a:prstGeom prst="rect">
            <a:avLst/>
          </a:prstGeom>
          <a:gradFill flip="none" rotWithShape="1">
            <a:gsLst>
              <a:gs pos="0">
                <a:srgbClr val="000000">
                  <a:alpha val="80000"/>
                </a:srgbClr>
              </a:gs>
              <a:gs pos="100000">
                <a:srgbClr val="000000">
                  <a:alpha val="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55" name="Rectangle 254">
            <a:extLst>
              <a:ext uri="{FF2B5EF4-FFF2-40B4-BE49-F238E27FC236}">
                <a16:creationId xmlns:a16="http://schemas.microsoft.com/office/drawing/2014/main" id="{7401FEA7-D7D8-426D-B525-84B0B049400E}"/>
              </a:ext>
            </a:extLst>
          </p:cNvPr>
          <p:cNvSpPr/>
          <p:nvPr/>
        </p:nvSpPr>
        <p:spPr>
          <a:xfrm rot="5400000">
            <a:off x="2499540" y="-2499538"/>
            <a:ext cx="2560595" cy="7559676"/>
          </a:xfrm>
          <a:prstGeom prst="rect">
            <a:avLst/>
          </a:prstGeom>
          <a:gradFill flip="none" rotWithShape="1">
            <a:gsLst>
              <a:gs pos="0">
                <a:srgbClr val="000000">
                  <a:alpha val="80000"/>
                </a:srgbClr>
              </a:gs>
              <a:gs pos="100000">
                <a:srgbClr val="000000">
                  <a:alpha val="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7" name="Slide Number Placeholder 5">
            <a:extLst>
              <a:ext uri="{FF2B5EF4-FFF2-40B4-BE49-F238E27FC236}">
                <a16:creationId xmlns:a16="http://schemas.microsoft.com/office/drawing/2014/main" id="{FE35EC6D-A4D0-4BFF-B1BD-B72A62C3D977}"/>
              </a:ext>
            </a:extLst>
          </p:cNvPr>
          <p:cNvSpPr txBox="1">
            <a:spLocks/>
          </p:cNvSpPr>
          <p:nvPr/>
        </p:nvSpPr>
        <p:spPr>
          <a:xfrm>
            <a:off x="2520797" y="10089159"/>
            <a:ext cx="2518082" cy="56924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C0AA754-3BB3-4C4A-81B5-0F66EA2EDD85}" type="slidenum">
              <a:rPr lang="en-GB" smtClean="0"/>
              <a:pPr/>
              <a:t>3</a:t>
            </a:fld>
            <a:endParaRPr lang="en-GB"/>
          </a:p>
        </p:txBody>
      </p:sp>
      <p:sp>
        <p:nvSpPr>
          <p:cNvPr id="18" name="Freeform: Shape 17">
            <a:extLst>
              <a:ext uri="{FF2B5EF4-FFF2-40B4-BE49-F238E27FC236}">
                <a16:creationId xmlns:a16="http://schemas.microsoft.com/office/drawing/2014/main" id="{7A363E17-B09A-43E4-9740-3914699507ED}"/>
              </a:ext>
            </a:extLst>
          </p:cNvPr>
          <p:cNvSpPr/>
          <p:nvPr/>
        </p:nvSpPr>
        <p:spPr>
          <a:xfrm>
            <a:off x="-2" y="9729933"/>
            <a:ext cx="7559677" cy="961880"/>
          </a:xfrm>
          <a:custGeom>
            <a:avLst/>
            <a:gdLst>
              <a:gd name="connsiteX0" fmla="*/ 2521478 w 7559677"/>
              <a:gd name="connsiteY0" fmla="*/ 62 h 961880"/>
              <a:gd name="connsiteX1" fmla="*/ 3817149 w 7559677"/>
              <a:gd name="connsiteY1" fmla="*/ 18965 h 961880"/>
              <a:gd name="connsiteX2" fmla="*/ 5067058 w 7559677"/>
              <a:gd name="connsiteY2" fmla="*/ 77078 h 961880"/>
              <a:gd name="connsiteX3" fmla="*/ 6008898 w 7559677"/>
              <a:gd name="connsiteY3" fmla="*/ 153870 h 961880"/>
              <a:gd name="connsiteX4" fmla="*/ 6764907 w 7559677"/>
              <a:gd name="connsiteY4" fmla="*/ 241996 h 961880"/>
              <a:gd name="connsiteX5" fmla="*/ 7539028 w 7559677"/>
              <a:gd name="connsiteY5" fmla="*/ 365326 h 961880"/>
              <a:gd name="connsiteX6" fmla="*/ 7559677 w 7559677"/>
              <a:gd name="connsiteY6" fmla="*/ 369415 h 961880"/>
              <a:gd name="connsiteX7" fmla="*/ 7559677 w 7559677"/>
              <a:gd name="connsiteY7" fmla="*/ 961880 h 961880"/>
              <a:gd name="connsiteX8" fmla="*/ 0 w 7559677"/>
              <a:gd name="connsiteY8" fmla="*/ 961880 h 961880"/>
              <a:gd name="connsiteX9" fmla="*/ 0 w 7559677"/>
              <a:gd name="connsiteY9" fmla="*/ 387996 h 961880"/>
              <a:gd name="connsiteX10" fmla="*/ 0 w 7559677"/>
              <a:gd name="connsiteY10" fmla="*/ 374690 h 961880"/>
              <a:gd name="connsiteX11" fmla="*/ 0 w 7559677"/>
              <a:gd name="connsiteY11" fmla="*/ 69096 h 961880"/>
              <a:gd name="connsiteX12" fmla="*/ 20506 w 7559677"/>
              <a:gd name="connsiteY12" fmla="*/ 67419 h 961880"/>
              <a:gd name="connsiteX13" fmla="*/ 689385 w 7559677"/>
              <a:gd name="connsiteY13" fmla="*/ 36447 h 961880"/>
              <a:gd name="connsiteX14" fmla="*/ 2089538 w 7559677"/>
              <a:gd name="connsiteY14" fmla="*/ 3480 h 961880"/>
              <a:gd name="connsiteX15" fmla="*/ 2521478 w 7559677"/>
              <a:gd name="connsiteY15" fmla="*/ 62 h 961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559677" h="961880">
                <a:moveTo>
                  <a:pt x="2521478" y="62"/>
                </a:moveTo>
                <a:cubicBezTo>
                  <a:pt x="2953414" y="-731"/>
                  <a:pt x="3385326" y="6154"/>
                  <a:pt x="3817149" y="18965"/>
                </a:cubicBezTo>
                <a:cubicBezTo>
                  <a:pt x="4234130" y="31259"/>
                  <a:pt x="4650954" y="47383"/>
                  <a:pt x="5067058" y="77078"/>
                </a:cubicBezTo>
                <a:cubicBezTo>
                  <a:pt x="5381270" y="99509"/>
                  <a:pt x="5695402" y="124015"/>
                  <a:pt x="6008898" y="153870"/>
                </a:cubicBezTo>
                <a:cubicBezTo>
                  <a:pt x="6261432" y="177976"/>
                  <a:pt x="6513728" y="207113"/>
                  <a:pt x="6764907" y="241996"/>
                </a:cubicBezTo>
                <a:cubicBezTo>
                  <a:pt x="7023665" y="277998"/>
                  <a:pt x="7281067" y="323497"/>
                  <a:pt x="7539028" y="365326"/>
                </a:cubicBezTo>
                <a:lnTo>
                  <a:pt x="7559677" y="369415"/>
                </a:lnTo>
                <a:lnTo>
                  <a:pt x="7559677" y="961880"/>
                </a:lnTo>
                <a:lnTo>
                  <a:pt x="0" y="961880"/>
                </a:lnTo>
                <a:lnTo>
                  <a:pt x="0" y="387996"/>
                </a:lnTo>
                <a:lnTo>
                  <a:pt x="0" y="374690"/>
                </a:lnTo>
                <a:lnTo>
                  <a:pt x="0" y="69096"/>
                </a:lnTo>
                <a:cubicBezTo>
                  <a:pt x="7899" y="68457"/>
                  <a:pt x="14203" y="67739"/>
                  <a:pt x="20506" y="67419"/>
                </a:cubicBezTo>
                <a:cubicBezTo>
                  <a:pt x="243439" y="56802"/>
                  <a:pt x="466292" y="42834"/>
                  <a:pt x="689385" y="36447"/>
                </a:cubicBezTo>
                <a:cubicBezTo>
                  <a:pt x="1156076" y="23037"/>
                  <a:pt x="1622767" y="10105"/>
                  <a:pt x="2089538" y="3480"/>
                </a:cubicBezTo>
                <a:cubicBezTo>
                  <a:pt x="2233519" y="1444"/>
                  <a:pt x="2377500" y="327"/>
                  <a:pt x="2521478" y="62"/>
                </a:cubicBezTo>
                <a:close/>
              </a:path>
            </a:pathLst>
          </a:custGeom>
          <a:solidFill>
            <a:schemeClr val="tx1"/>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a:ea typeface="+mn-ea"/>
              <a:cs typeface="+mn-cs"/>
            </a:endParaRPr>
          </a:p>
        </p:txBody>
      </p:sp>
      <p:pic>
        <p:nvPicPr>
          <p:cNvPr id="21" name="Graphic 20">
            <a:extLst>
              <a:ext uri="{FF2B5EF4-FFF2-40B4-BE49-F238E27FC236}">
                <a16:creationId xmlns:a16="http://schemas.microsoft.com/office/drawing/2014/main" id="{8C6D5394-896A-435C-83F9-15308F2E76A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42587" y="10128324"/>
            <a:ext cx="979056" cy="342000"/>
          </a:xfrm>
          <a:prstGeom prst="rect">
            <a:avLst/>
          </a:prstGeom>
        </p:spPr>
      </p:pic>
      <p:sp>
        <p:nvSpPr>
          <p:cNvPr id="254" name="Rectangle: Rounded Corners 253">
            <a:extLst>
              <a:ext uri="{FF2B5EF4-FFF2-40B4-BE49-F238E27FC236}">
                <a16:creationId xmlns:a16="http://schemas.microsoft.com/office/drawing/2014/main" id="{CB043B69-DB6F-4ED7-B6AD-12DCBB3FAA61}"/>
              </a:ext>
            </a:extLst>
          </p:cNvPr>
          <p:cNvSpPr/>
          <p:nvPr/>
        </p:nvSpPr>
        <p:spPr>
          <a:xfrm>
            <a:off x="449262" y="2492198"/>
            <a:ext cx="3348000" cy="2154819"/>
          </a:xfrm>
          <a:prstGeom prst="roundRect">
            <a:avLst>
              <a:gd name="adj" fmla="val 8167"/>
            </a:avLst>
          </a:prstGeom>
          <a:gradFill>
            <a:gsLst>
              <a:gs pos="0">
                <a:schemeClr val="accent1">
                  <a:alpha val="87000"/>
                </a:schemeClr>
              </a:gs>
              <a:gs pos="100000">
                <a:schemeClr val="accent2">
                  <a:alpha val="87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0" rtlCol="0" anchor="t" anchorCtr="0"/>
          <a:lstStyle/>
          <a:p>
            <a:pPr marL="0" marR="0" lvl="0" indent="0" algn="l" defTabSz="457200" rtl="0" eaLnBrk="1" fontAlgn="auto" latinLnBrk="0" hangingPunct="0">
              <a:lnSpc>
                <a:spcPct val="120000"/>
              </a:lnSpc>
              <a:spcBef>
                <a:spcPts val="2400"/>
              </a:spcBef>
              <a:spcAft>
                <a:spcPts val="0"/>
              </a:spcAft>
              <a:buClrTx/>
              <a:buSzTx/>
              <a:buFontTx/>
              <a:buNone/>
              <a:tabLst/>
              <a:defRPr/>
            </a:pPr>
            <a:endParaRPr kumimoji="0" lang="en-GB" sz="1000" b="1" i="0" u="none" strike="noStrike" kern="1200" cap="none" spc="0" normalizeH="0" baseline="0" noProof="0" dirty="0">
              <a:ln>
                <a:noFill/>
              </a:ln>
              <a:solidFill>
                <a:schemeClr val="tx1"/>
              </a:solidFill>
              <a:effectLst/>
              <a:uLnTx/>
              <a:uFillTx/>
              <a:ea typeface="Times New Roman" panose="02020603050405020304" pitchFamily="18" charset="0"/>
              <a:cs typeface="+mn-cs"/>
            </a:endParaRPr>
          </a:p>
          <a:p>
            <a:pPr marL="0" marR="0" lvl="0" indent="0" algn="l" defTabSz="457200" rtl="0" eaLnBrk="1" fontAlgn="auto" latinLnBrk="0" hangingPunct="0">
              <a:lnSpc>
                <a:spcPct val="120000"/>
              </a:lnSpc>
              <a:spcBef>
                <a:spcPts val="2400"/>
              </a:spcBef>
              <a:spcAft>
                <a:spcPts val="0"/>
              </a:spcAft>
              <a:buClrTx/>
              <a:buSzTx/>
              <a:buFontTx/>
              <a:buNone/>
              <a:tabLst/>
              <a:defRPr/>
            </a:pPr>
            <a:endParaRPr kumimoji="0" lang="en-GB" sz="1000" b="1" i="0" u="none" strike="noStrike" kern="1200" cap="none" spc="0" normalizeH="0" baseline="0" noProof="0" dirty="0">
              <a:ln>
                <a:noFill/>
              </a:ln>
              <a:solidFill>
                <a:schemeClr val="tx1"/>
              </a:solidFill>
              <a:effectLst/>
              <a:uLnTx/>
              <a:uFillTx/>
              <a:ea typeface="Times New Roman" panose="02020603050405020304" pitchFamily="18" charset="0"/>
              <a:cs typeface="+mn-cs"/>
            </a:endParaRPr>
          </a:p>
          <a:p>
            <a:pPr marL="0" marR="0" lvl="0" indent="0" algn="l" defTabSz="457200" rtl="0" eaLnBrk="1" fontAlgn="auto" latinLnBrk="0" hangingPunct="0">
              <a:lnSpc>
                <a:spcPct val="120000"/>
              </a:lnSpc>
              <a:spcBef>
                <a:spcPts val="2400"/>
              </a:spcBef>
              <a:spcAft>
                <a:spcPts val="0"/>
              </a:spcAft>
              <a:buClrTx/>
              <a:buSzTx/>
              <a:buFontTx/>
              <a:buNone/>
              <a:tabLst/>
              <a:defRPr/>
            </a:pPr>
            <a:endParaRPr kumimoji="0" lang="en-GB" sz="1000" b="1" i="0" u="none" strike="noStrike" kern="1200" cap="none" spc="0" normalizeH="0" baseline="0" noProof="0" dirty="0">
              <a:ln>
                <a:noFill/>
              </a:ln>
              <a:solidFill>
                <a:schemeClr val="tx1"/>
              </a:solidFill>
              <a:effectLst/>
              <a:uLnTx/>
              <a:uFillTx/>
              <a:ea typeface="Times New Roman" panose="02020603050405020304" pitchFamily="18" charset="0"/>
              <a:cs typeface="+mn-cs"/>
            </a:endParaRPr>
          </a:p>
          <a:p>
            <a:pPr marL="0" marR="0" lvl="0" indent="0" algn="l" defTabSz="457200" rtl="0" eaLnBrk="1" fontAlgn="auto" latinLnBrk="0" hangingPunct="0">
              <a:lnSpc>
                <a:spcPct val="120000"/>
              </a:lnSpc>
              <a:spcBef>
                <a:spcPts val="2400"/>
              </a:spcBef>
              <a:spcAft>
                <a:spcPts val="0"/>
              </a:spcAft>
              <a:buClrTx/>
              <a:buSzTx/>
              <a:buFontTx/>
              <a:buNone/>
              <a:tabLst/>
              <a:defRPr/>
            </a:pPr>
            <a:endParaRPr kumimoji="0" lang="en-GB" sz="1000" b="1" i="0" u="none" strike="noStrike" kern="1200" cap="none" spc="0" normalizeH="0" baseline="0" noProof="0" dirty="0">
              <a:ln>
                <a:noFill/>
              </a:ln>
              <a:solidFill>
                <a:schemeClr val="tx1"/>
              </a:solidFill>
              <a:effectLst/>
              <a:uLnTx/>
              <a:uFillTx/>
              <a:ea typeface="Times New Roman" panose="02020603050405020304" pitchFamily="18" charset="0"/>
              <a:cs typeface="+mn-cs"/>
            </a:endParaRPr>
          </a:p>
          <a:p>
            <a:pPr marL="0" marR="0" lvl="0" indent="0" algn="l" defTabSz="457200" rtl="0" eaLnBrk="1" fontAlgn="auto" latinLnBrk="0" hangingPunct="0">
              <a:lnSpc>
                <a:spcPct val="120000"/>
              </a:lnSpc>
              <a:spcBef>
                <a:spcPts val="600"/>
              </a:spcBef>
              <a:spcAft>
                <a:spcPts val="0"/>
              </a:spcAft>
              <a:buClrTx/>
              <a:buSzTx/>
              <a:buFontTx/>
              <a:buNone/>
              <a:tabLst/>
              <a:defRPr/>
            </a:pPr>
            <a:endParaRPr kumimoji="0" lang="en-GB" sz="1000" b="1" i="0" u="none" strike="noStrike" kern="1200" cap="none" spc="0" normalizeH="0" baseline="0" noProof="0" dirty="0">
              <a:ln>
                <a:noFill/>
              </a:ln>
              <a:solidFill>
                <a:schemeClr val="tx1"/>
              </a:solidFill>
              <a:effectLst/>
              <a:uLnTx/>
              <a:uFillTx/>
              <a:ea typeface="Times New Roman" panose="02020603050405020304" pitchFamily="18" charset="0"/>
              <a:cs typeface="+mn-cs"/>
            </a:endParaRPr>
          </a:p>
        </p:txBody>
      </p:sp>
      <p:sp>
        <p:nvSpPr>
          <p:cNvPr id="197" name="TextBox 196">
            <a:extLst>
              <a:ext uri="{FF2B5EF4-FFF2-40B4-BE49-F238E27FC236}">
                <a16:creationId xmlns:a16="http://schemas.microsoft.com/office/drawing/2014/main" id="{9E3F2EDC-3D95-4803-9329-9C7B0CE06B95}"/>
              </a:ext>
            </a:extLst>
          </p:cNvPr>
          <p:cNvSpPr txBox="1"/>
          <p:nvPr/>
        </p:nvSpPr>
        <p:spPr>
          <a:xfrm>
            <a:off x="451152" y="2167111"/>
            <a:ext cx="3336987" cy="276999"/>
          </a:xfrm>
          <a:prstGeom prst="rect">
            <a:avLst/>
          </a:prstGeom>
          <a:noFill/>
        </p:spPr>
        <p:txBody>
          <a:bodyPr wrap="square">
            <a:spAutoFit/>
          </a:bodyPr>
          <a:lstStyle/>
          <a:p>
            <a:pPr hangingPunct="0"/>
            <a:r>
              <a:rPr lang="en-GB" sz="1200" b="1" dirty="0">
                <a:solidFill>
                  <a:schemeClr val="accent1"/>
                </a:solidFill>
                <a:effectLst/>
                <a:ea typeface="Times New Roman" panose="02020603050405020304" pitchFamily="18" charset="0"/>
              </a:rPr>
              <a:t>Ongoing care and support </a:t>
            </a:r>
          </a:p>
        </p:txBody>
      </p:sp>
      <p:grpSp>
        <p:nvGrpSpPr>
          <p:cNvPr id="279" name="Group 278">
            <a:extLst>
              <a:ext uri="{FF2B5EF4-FFF2-40B4-BE49-F238E27FC236}">
                <a16:creationId xmlns:a16="http://schemas.microsoft.com/office/drawing/2014/main" id="{EC2032D2-FE94-41CA-AAC9-D124E8D95EE5}"/>
              </a:ext>
            </a:extLst>
          </p:cNvPr>
          <p:cNvGrpSpPr/>
          <p:nvPr/>
        </p:nvGrpSpPr>
        <p:grpSpPr>
          <a:xfrm>
            <a:off x="451839" y="2663205"/>
            <a:ext cx="3326028" cy="1512658"/>
            <a:chOff x="450145" y="4448473"/>
            <a:chExt cx="3326028" cy="1512658"/>
          </a:xfrm>
        </p:grpSpPr>
        <p:grpSp>
          <p:nvGrpSpPr>
            <p:cNvPr id="313" name="Group 312">
              <a:extLst>
                <a:ext uri="{FF2B5EF4-FFF2-40B4-BE49-F238E27FC236}">
                  <a16:creationId xmlns:a16="http://schemas.microsoft.com/office/drawing/2014/main" id="{D2B60657-D7D2-44BE-A4A6-AF891C23B97E}"/>
                </a:ext>
              </a:extLst>
            </p:cNvPr>
            <p:cNvGrpSpPr/>
            <p:nvPr/>
          </p:nvGrpSpPr>
          <p:grpSpPr>
            <a:xfrm>
              <a:off x="860173" y="4448473"/>
              <a:ext cx="2916000" cy="1512658"/>
              <a:chOff x="410230" y="4448473"/>
              <a:chExt cx="2916000" cy="1512658"/>
            </a:xfrm>
          </p:grpSpPr>
          <p:sp>
            <p:nvSpPr>
              <p:cNvPr id="320" name="TextBox 319">
                <a:extLst>
                  <a:ext uri="{FF2B5EF4-FFF2-40B4-BE49-F238E27FC236}">
                    <a16:creationId xmlns:a16="http://schemas.microsoft.com/office/drawing/2014/main" id="{43EED51D-E81B-48D4-9F6F-6E6BAC48E1CA}"/>
                  </a:ext>
                </a:extLst>
              </p:cNvPr>
              <p:cNvSpPr txBox="1"/>
              <p:nvPr/>
            </p:nvSpPr>
            <p:spPr>
              <a:xfrm>
                <a:off x="410230" y="4448473"/>
                <a:ext cx="2916000" cy="1512658"/>
              </a:xfrm>
              <a:prstGeom prst="rect">
                <a:avLst/>
              </a:prstGeom>
              <a:noFill/>
            </p:spPr>
            <p:txBody>
              <a:bodyPr wrap="square">
                <a:spAutoFit/>
              </a:bodyPr>
              <a:lstStyle/>
              <a:p>
                <a:pPr hangingPunct="0"/>
                <a:r>
                  <a:rPr lang="en-GB" sz="1400" b="1" dirty="0"/>
                  <a:t> </a:t>
                </a:r>
              </a:p>
              <a:p>
                <a:pPr marL="182563" hangingPunct="0">
                  <a:lnSpc>
                    <a:spcPct val="120000"/>
                  </a:lnSpc>
                  <a:spcAft>
                    <a:spcPts val="600"/>
                  </a:spcAft>
                </a:pPr>
                <a:r>
                  <a:rPr lang="en-GB" sz="1100" b="1" dirty="0"/>
                  <a:t>What do I do if something </a:t>
                </a:r>
                <a:br>
                  <a:rPr lang="en-GB" sz="1100" b="1" dirty="0"/>
                </a:br>
                <a:r>
                  <a:rPr lang="en-GB" sz="1100" b="1" dirty="0"/>
                  <a:t>goes wrong? </a:t>
                </a:r>
              </a:p>
              <a:p>
                <a:pPr marL="188913" hangingPunct="0">
                  <a:lnSpc>
                    <a:spcPct val="120000"/>
                  </a:lnSpc>
                </a:pPr>
                <a:r>
                  <a:rPr lang="en-GB" sz="1000" dirty="0"/>
                  <a:t>If you have an issue that can’t be solved directly by us, we’ll work with our dedicated account manager at Pay360 who can make sure things are resolved quickly. </a:t>
                </a:r>
              </a:p>
            </p:txBody>
          </p:sp>
          <p:pic>
            <p:nvPicPr>
              <p:cNvPr id="321" name="Graphic 320">
                <a:extLst>
                  <a:ext uri="{FF2B5EF4-FFF2-40B4-BE49-F238E27FC236}">
                    <a16:creationId xmlns:a16="http://schemas.microsoft.com/office/drawing/2014/main" id="{54F1A3B3-51D6-488F-8CBA-E8B727770AC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89025" y="4702823"/>
                <a:ext cx="144000" cy="110400"/>
              </a:xfrm>
              <a:prstGeom prst="rect">
                <a:avLst/>
              </a:prstGeom>
            </p:spPr>
          </p:pic>
          <p:pic>
            <p:nvPicPr>
              <p:cNvPr id="322" name="Graphic 321">
                <a:extLst>
                  <a:ext uri="{FF2B5EF4-FFF2-40B4-BE49-F238E27FC236}">
                    <a16:creationId xmlns:a16="http://schemas.microsoft.com/office/drawing/2014/main" id="{6FEDDA3F-3C66-47A5-B5A2-6287B6DD714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10800000">
                <a:off x="1612185" y="4961125"/>
                <a:ext cx="144000" cy="110400"/>
              </a:xfrm>
              <a:prstGeom prst="rect">
                <a:avLst/>
              </a:prstGeom>
            </p:spPr>
          </p:pic>
        </p:grpSp>
        <p:grpSp>
          <p:nvGrpSpPr>
            <p:cNvPr id="314" name="Group 313">
              <a:extLst>
                <a:ext uri="{FF2B5EF4-FFF2-40B4-BE49-F238E27FC236}">
                  <a16:creationId xmlns:a16="http://schemas.microsoft.com/office/drawing/2014/main" id="{B0F175C5-2F92-4D6C-ACC1-A99A36EA0FA4}"/>
                </a:ext>
              </a:extLst>
            </p:cNvPr>
            <p:cNvGrpSpPr/>
            <p:nvPr/>
          </p:nvGrpSpPr>
          <p:grpSpPr>
            <a:xfrm>
              <a:off x="450145" y="4663027"/>
              <a:ext cx="522515" cy="360993"/>
              <a:chOff x="450145" y="4654560"/>
              <a:chExt cx="522515" cy="360993"/>
            </a:xfrm>
          </p:grpSpPr>
          <p:grpSp>
            <p:nvGrpSpPr>
              <p:cNvPr id="315" name="Group 314">
                <a:extLst>
                  <a:ext uri="{FF2B5EF4-FFF2-40B4-BE49-F238E27FC236}">
                    <a16:creationId xmlns:a16="http://schemas.microsoft.com/office/drawing/2014/main" id="{AA3BC69E-0D16-481A-83D2-1419A6B2FF09}"/>
                  </a:ext>
                </a:extLst>
              </p:cNvPr>
              <p:cNvGrpSpPr>
                <a:grpSpLocks noChangeAspect="1"/>
              </p:cNvGrpSpPr>
              <p:nvPr/>
            </p:nvGrpSpPr>
            <p:grpSpPr>
              <a:xfrm>
                <a:off x="542587" y="4959077"/>
                <a:ext cx="252000" cy="56476"/>
                <a:chOff x="245800" y="268465"/>
                <a:chExt cx="581718" cy="130369"/>
              </a:xfrm>
              <a:solidFill>
                <a:schemeClr val="accent1"/>
              </a:solidFill>
            </p:grpSpPr>
            <p:sp>
              <p:nvSpPr>
                <p:cNvPr id="317" name="Oval 316">
                  <a:extLst>
                    <a:ext uri="{FF2B5EF4-FFF2-40B4-BE49-F238E27FC236}">
                      <a16:creationId xmlns:a16="http://schemas.microsoft.com/office/drawing/2014/main" id="{C27C5A7D-0A22-4BD4-8746-6F7ED407F119}"/>
                    </a:ext>
                  </a:extLst>
                </p:cNvPr>
                <p:cNvSpPr/>
                <p:nvPr/>
              </p:nvSpPr>
              <p:spPr>
                <a:xfrm>
                  <a:off x="245800" y="273680"/>
                  <a:ext cx="125154" cy="12515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18" name="Oval 317">
                  <a:extLst>
                    <a:ext uri="{FF2B5EF4-FFF2-40B4-BE49-F238E27FC236}">
                      <a16:creationId xmlns:a16="http://schemas.microsoft.com/office/drawing/2014/main" id="{B40FCC0C-A442-4B49-9FAD-C36C2719BA21}"/>
                    </a:ext>
                  </a:extLst>
                </p:cNvPr>
                <p:cNvSpPr/>
                <p:nvPr/>
              </p:nvSpPr>
              <p:spPr>
                <a:xfrm>
                  <a:off x="474082" y="268465"/>
                  <a:ext cx="125154" cy="12515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319" name="Oval 318">
                  <a:extLst>
                    <a:ext uri="{FF2B5EF4-FFF2-40B4-BE49-F238E27FC236}">
                      <a16:creationId xmlns:a16="http://schemas.microsoft.com/office/drawing/2014/main" id="{00AE9A81-08B4-48BB-9512-459CFAB58067}"/>
                    </a:ext>
                  </a:extLst>
                </p:cNvPr>
                <p:cNvSpPr/>
                <p:nvPr/>
              </p:nvSpPr>
              <p:spPr>
                <a:xfrm>
                  <a:off x="702364" y="268465"/>
                  <a:ext cx="125154" cy="12515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grpSp>
          <p:sp>
            <p:nvSpPr>
              <p:cNvPr id="316" name="TextBox 315">
                <a:extLst>
                  <a:ext uri="{FF2B5EF4-FFF2-40B4-BE49-F238E27FC236}">
                    <a16:creationId xmlns:a16="http://schemas.microsoft.com/office/drawing/2014/main" id="{41E98576-DA72-4805-B5D6-5D5136FA52D5}"/>
                  </a:ext>
                </a:extLst>
              </p:cNvPr>
              <p:cNvSpPr txBox="1"/>
              <p:nvPr/>
            </p:nvSpPr>
            <p:spPr>
              <a:xfrm>
                <a:off x="450145" y="4654560"/>
                <a:ext cx="522515" cy="307777"/>
              </a:xfrm>
              <a:prstGeom prst="rect">
                <a:avLst/>
              </a:prstGeom>
              <a:noFill/>
            </p:spPr>
            <p:txBody>
              <a:bodyPr wrap="square" rtlCol="0">
                <a:spAutoFit/>
              </a:bodyPr>
              <a:lstStyle/>
              <a:p>
                <a:r>
                  <a:rPr lang="en-GB" sz="1400" dirty="0"/>
                  <a:t>01</a:t>
                </a:r>
              </a:p>
            </p:txBody>
          </p:sp>
        </p:grpSp>
      </p:grpSp>
      <p:sp>
        <p:nvSpPr>
          <p:cNvPr id="93" name="Rectangle: Rounded Corners 92">
            <a:extLst>
              <a:ext uri="{FF2B5EF4-FFF2-40B4-BE49-F238E27FC236}">
                <a16:creationId xmlns:a16="http://schemas.microsoft.com/office/drawing/2014/main" id="{778159C3-8AC5-45EE-91C8-CA57DFC50298}"/>
              </a:ext>
            </a:extLst>
          </p:cNvPr>
          <p:cNvSpPr/>
          <p:nvPr/>
        </p:nvSpPr>
        <p:spPr>
          <a:xfrm>
            <a:off x="449262" y="5404562"/>
            <a:ext cx="3348000" cy="2645890"/>
          </a:xfrm>
          <a:prstGeom prst="roundRect">
            <a:avLst>
              <a:gd name="adj" fmla="val 8167"/>
            </a:avLst>
          </a:prstGeom>
          <a:solidFill>
            <a:srgbClr val="F3F3F3">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0" rtlCol="0" anchor="t" anchorCtr="0"/>
          <a:lstStyle/>
          <a:p>
            <a:pPr hangingPunct="0">
              <a:lnSpc>
                <a:spcPct val="120000"/>
              </a:lnSpc>
              <a:spcBef>
                <a:spcPts val="600"/>
              </a:spcBef>
            </a:pPr>
            <a:endParaRPr lang="en-GB" sz="1000" b="1" dirty="0">
              <a:solidFill>
                <a:srgbClr val="505253"/>
              </a:solidFill>
            </a:endParaRPr>
          </a:p>
          <a:p>
            <a:pPr hangingPunct="0">
              <a:lnSpc>
                <a:spcPct val="120000"/>
              </a:lnSpc>
              <a:spcBef>
                <a:spcPts val="600"/>
              </a:spcBef>
            </a:pPr>
            <a:endParaRPr lang="en-GB" sz="1000" b="1" dirty="0">
              <a:solidFill>
                <a:srgbClr val="505253"/>
              </a:solidFill>
            </a:endParaRPr>
          </a:p>
          <a:p>
            <a:pPr hangingPunct="0">
              <a:lnSpc>
                <a:spcPct val="120000"/>
              </a:lnSpc>
              <a:spcBef>
                <a:spcPts val="600"/>
              </a:spcBef>
            </a:pPr>
            <a:endParaRPr lang="en-GB" sz="1000" b="1" dirty="0">
              <a:solidFill>
                <a:srgbClr val="505253"/>
              </a:solidFill>
            </a:endParaRPr>
          </a:p>
          <a:p>
            <a:pPr hangingPunct="0">
              <a:lnSpc>
                <a:spcPct val="120000"/>
              </a:lnSpc>
              <a:spcBef>
                <a:spcPts val="600"/>
              </a:spcBef>
            </a:pPr>
            <a:endParaRPr lang="en-GB" sz="1000" b="1" dirty="0">
              <a:solidFill>
                <a:srgbClr val="505253"/>
              </a:solidFill>
            </a:endParaRPr>
          </a:p>
          <a:p>
            <a:pPr hangingPunct="0">
              <a:lnSpc>
                <a:spcPct val="120000"/>
              </a:lnSpc>
              <a:spcBef>
                <a:spcPts val="600"/>
              </a:spcBef>
            </a:pPr>
            <a:endParaRPr lang="en-GB" sz="1000" b="1" dirty="0">
              <a:solidFill>
                <a:srgbClr val="505253"/>
              </a:solidFill>
            </a:endParaRPr>
          </a:p>
        </p:txBody>
      </p:sp>
      <p:grpSp>
        <p:nvGrpSpPr>
          <p:cNvPr id="5" name="Group 4">
            <a:extLst>
              <a:ext uri="{FF2B5EF4-FFF2-40B4-BE49-F238E27FC236}">
                <a16:creationId xmlns:a16="http://schemas.microsoft.com/office/drawing/2014/main" id="{B959EF12-408A-40BD-AA57-A6E18557319C}"/>
              </a:ext>
            </a:extLst>
          </p:cNvPr>
          <p:cNvGrpSpPr/>
          <p:nvPr/>
        </p:nvGrpSpPr>
        <p:grpSpPr>
          <a:xfrm>
            <a:off x="451152" y="5665845"/>
            <a:ext cx="3738210" cy="1981344"/>
            <a:chOff x="451152" y="6739043"/>
            <a:chExt cx="2953516" cy="1565437"/>
          </a:xfrm>
        </p:grpSpPr>
        <p:sp>
          <p:nvSpPr>
            <p:cNvPr id="84" name="TextBox 83">
              <a:extLst>
                <a:ext uri="{FF2B5EF4-FFF2-40B4-BE49-F238E27FC236}">
                  <a16:creationId xmlns:a16="http://schemas.microsoft.com/office/drawing/2014/main" id="{58FAF7B6-257C-4501-A9C4-5055C65ADE75}"/>
                </a:ext>
              </a:extLst>
            </p:cNvPr>
            <p:cNvSpPr txBox="1"/>
            <p:nvPr/>
          </p:nvSpPr>
          <p:spPr>
            <a:xfrm>
              <a:off x="451152" y="6739043"/>
              <a:ext cx="2069645" cy="462024"/>
            </a:xfrm>
            <a:prstGeom prst="rect">
              <a:avLst/>
            </a:prstGeom>
            <a:noFill/>
          </p:spPr>
          <p:txBody>
            <a:bodyPr wrap="square">
              <a:spAutoFit/>
            </a:bodyPr>
            <a:lstStyle/>
            <a:p>
              <a:pPr hangingPunct="0"/>
              <a:r>
                <a:rPr lang="en-GB" sz="1600" b="1" dirty="0">
                  <a:solidFill>
                    <a:schemeClr val="accent3"/>
                  </a:solidFill>
                  <a:effectLst/>
                  <a:ea typeface="Times New Roman" panose="02020603050405020304" pitchFamily="18" charset="0"/>
                </a:rPr>
                <a:t>To learn more about Evolve contact us:</a:t>
              </a:r>
            </a:p>
          </p:txBody>
        </p:sp>
        <p:grpSp>
          <p:nvGrpSpPr>
            <p:cNvPr id="4" name="Group 3">
              <a:extLst>
                <a:ext uri="{FF2B5EF4-FFF2-40B4-BE49-F238E27FC236}">
                  <a16:creationId xmlns:a16="http://schemas.microsoft.com/office/drawing/2014/main" id="{240FDE48-D222-499C-8F99-AAD0F3B8597D}"/>
                </a:ext>
              </a:extLst>
            </p:cNvPr>
            <p:cNvGrpSpPr/>
            <p:nvPr/>
          </p:nvGrpSpPr>
          <p:grpSpPr>
            <a:xfrm>
              <a:off x="537210" y="7402335"/>
              <a:ext cx="2867458" cy="902145"/>
              <a:chOff x="4344123" y="2914927"/>
              <a:chExt cx="2867458" cy="902145"/>
            </a:xfrm>
          </p:grpSpPr>
          <p:sp>
            <p:nvSpPr>
              <p:cNvPr id="85" name="TextBox 84">
                <a:extLst>
                  <a:ext uri="{FF2B5EF4-FFF2-40B4-BE49-F238E27FC236}">
                    <a16:creationId xmlns:a16="http://schemas.microsoft.com/office/drawing/2014/main" id="{BDA8FC28-F6AF-4771-8B74-624C95CAAA8D}"/>
                  </a:ext>
                </a:extLst>
              </p:cNvPr>
              <p:cNvSpPr txBox="1"/>
              <p:nvPr/>
            </p:nvSpPr>
            <p:spPr>
              <a:xfrm>
                <a:off x="4782332" y="2914927"/>
                <a:ext cx="2429249" cy="231975"/>
              </a:xfrm>
              <a:prstGeom prst="rect">
                <a:avLst/>
              </a:prstGeom>
              <a:noFill/>
            </p:spPr>
            <p:txBody>
              <a:bodyPr wrap="square">
                <a:spAutoFit/>
              </a:bodyPr>
              <a:lstStyle/>
              <a:p>
                <a:pPr hangingPunct="0">
                  <a:lnSpc>
                    <a:spcPct val="120000"/>
                  </a:lnSpc>
                  <a:spcBef>
                    <a:spcPts val="600"/>
                  </a:spcBef>
                </a:pPr>
                <a:r>
                  <a:rPr lang="en-GB" sz="1200" b="1" dirty="0">
                    <a:solidFill>
                      <a:schemeClr val="accent3"/>
                    </a:solidFill>
                    <a:effectLst/>
                    <a:ea typeface="Times New Roman" panose="02020603050405020304" pitchFamily="18" charset="0"/>
                  </a:rPr>
                  <a:t>Insert phone number here</a:t>
                </a:r>
              </a:p>
            </p:txBody>
          </p:sp>
          <p:sp>
            <p:nvSpPr>
              <p:cNvPr id="86" name="TextBox 85">
                <a:extLst>
                  <a:ext uri="{FF2B5EF4-FFF2-40B4-BE49-F238E27FC236}">
                    <a16:creationId xmlns:a16="http://schemas.microsoft.com/office/drawing/2014/main" id="{0D524D10-BB5E-4D81-821C-07FFDD4DFF2F}"/>
                  </a:ext>
                </a:extLst>
              </p:cNvPr>
              <p:cNvSpPr txBox="1"/>
              <p:nvPr/>
            </p:nvSpPr>
            <p:spPr>
              <a:xfrm>
                <a:off x="4782332" y="3572070"/>
                <a:ext cx="2429249" cy="231975"/>
              </a:xfrm>
              <a:prstGeom prst="rect">
                <a:avLst/>
              </a:prstGeom>
              <a:noFill/>
            </p:spPr>
            <p:txBody>
              <a:bodyPr wrap="square">
                <a:spAutoFit/>
              </a:bodyPr>
              <a:lstStyle/>
              <a:p>
                <a:pPr hangingPunct="0">
                  <a:lnSpc>
                    <a:spcPct val="120000"/>
                  </a:lnSpc>
                  <a:spcBef>
                    <a:spcPts val="600"/>
                  </a:spcBef>
                </a:pPr>
                <a:r>
                  <a:rPr lang="en-GB" sz="1200" b="1" dirty="0">
                    <a:solidFill>
                      <a:schemeClr val="accent3"/>
                    </a:solidFill>
                    <a:effectLst/>
                    <a:ea typeface="Times New Roman" panose="02020603050405020304" pitchFamily="18" charset="0"/>
                  </a:rPr>
                  <a:t>Insert email here</a:t>
                </a:r>
              </a:p>
            </p:txBody>
          </p:sp>
          <p:pic>
            <p:nvPicPr>
              <p:cNvPr id="87" name="Graphic 86">
                <a:extLst>
                  <a:ext uri="{FF2B5EF4-FFF2-40B4-BE49-F238E27FC236}">
                    <a16:creationId xmlns:a16="http://schemas.microsoft.com/office/drawing/2014/main" id="{5B50963D-41D2-4B7E-A91E-F9AAA26F7099}"/>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354329" y="2923635"/>
                <a:ext cx="288000" cy="288000"/>
              </a:xfrm>
              <a:prstGeom prst="rect">
                <a:avLst/>
              </a:prstGeom>
            </p:spPr>
          </p:pic>
          <p:pic>
            <p:nvPicPr>
              <p:cNvPr id="88" name="Graphic 87">
                <a:extLst>
                  <a:ext uri="{FF2B5EF4-FFF2-40B4-BE49-F238E27FC236}">
                    <a16:creationId xmlns:a16="http://schemas.microsoft.com/office/drawing/2014/main" id="{F5D511B7-EE1C-4FC5-8FAD-C7A59EE0A405}"/>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4344123" y="3570832"/>
                <a:ext cx="324000" cy="246240"/>
              </a:xfrm>
              <a:prstGeom prst="rect">
                <a:avLst/>
              </a:prstGeom>
            </p:spPr>
          </p:pic>
        </p:grpSp>
      </p:grpSp>
      <p:sp>
        <p:nvSpPr>
          <p:cNvPr id="6" name="Slide Number Placeholder 5">
            <a:extLst>
              <a:ext uri="{FF2B5EF4-FFF2-40B4-BE49-F238E27FC236}">
                <a16:creationId xmlns:a16="http://schemas.microsoft.com/office/drawing/2014/main" id="{5771D130-D27C-4776-A26E-39EF7C063952}"/>
              </a:ext>
            </a:extLst>
          </p:cNvPr>
          <p:cNvSpPr>
            <a:spLocks noGrp="1"/>
          </p:cNvSpPr>
          <p:nvPr>
            <p:ph type="sldNum" sz="quarter" idx="4"/>
          </p:nvPr>
        </p:nvSpPr>
        <p:spPr/>
        <p:txBody>
          <a:bodyPr/>
          <a:lstStyle/>
          <a:p>
            <a:fld id="{E6358351-3329-4DFC-B0CA-17415345F1FC}" type="slidenum">
              <a:rPr lang="en-GB" smtClean="0"/>
              <a:pPr/>
              <a:t>3</a:t>
            </a:fld>
            <a:endParaRPr lang="en-GB" dirty="0"/>
          </a:p>
        </p:txBody>
      </p:sp>
      <p:sp>
        <p:nvSpPr>
          <p:cNvPr id="33" name="TextBox 32">
            <a:extLst>
              <a:ext uri="{FF2B5EF4-FFF2-40B4-BE49-F238E27FC236}">
                <a16:creationId xmlns:a16="http://schemas.microsoft.com/office/drawing/2014/main" id="{358D20CB-2F08-47A5-9BA6-6FF03B806823}"/>
              </a:ext>
            </a:extLst>
          </p:cNvPr>
          <p:cNvSpPr txBox="1"/>
          <p:nvPr/>
        </p:nvSpPr>
        <p:spPr>
          <a:xfrm>
            <a:off x="5809395" y="10143749"/>
            <a:ext cx="1374773" cy="293607"/>
          </a:xfrm>
          <a:prstGeom prst="rect">
            <a:avLst/>
          </a:prstGeom>
          <a:noFill/>
        </p:spPr>
        <p:txBody>
          <a:bodyPr wrap="square">
            <a:spAutoFit/>
          </a:bodyPr>
          <a:lstStyle/>
          <a:p>
            <a:pPr hangingPunct="0">
              <a:lnSpc>
                <a:spcPct val="120000"/>
              </a:lnSpc>
              <a:spcBef>
                <a:spcPts val="600"/>
              </a:spcBef>
            </a:pPr>
            <a:r>
              <a:rPr lang="en-GB" sz="1200" b="1" dirty="0">
                <a:solidFill>
                  <a:schemeClr val="accent3"/>
                </a:solidFill>
                <a:effectLst/>
                <a:ea typeface="Times New Roman" panose="02020603050405020304" pitchFamily="18" charset="0"/>
              </a:rPr>
              <a:t>Insert logo here</a:t>
            </a:r>
          </a:p>
        </p:txBody>
      </p:sp>
      <p:sp>
        <p:nvSpPr>
          <p:cNvPr id="32" name="TextBox 31">
            <a:extLst>
              <a:ext uri="{FF2B5EF4-FFF2-40B4-BE49-F238E27FC236}">
                <a16:creationId xmlns:a16="http://schemas.microsoft.com/office/drawing/2014/main" id="{DF515142-0003-4A32-BBDE-6E662CA2B946}"/>
              </a:ext>
            </a:extLst>
          </p:cNvPr>
          <p:cNvSpPr txBox="1"/>
          <p:nvPr/>
        </p:nvSpPr>
        <p:spPr>
          <a:xfrm>
            <a:off x="449420" y="225463"/>
            <a:ext cx="5677060" cy="1618328"/>
          </a:xfrm>
          <a:prstGeom prst="rect">
            <a:avLst/>
          </a:prstGeom>
          <a:noFill/>
        </p:spPr>
        <p:txBody>
          <a:bodyPr wrap="square">
            <a:spAutoFit/>
          </a:bodyPr>
          <a:lstStyle/>
          <a:p>
            <a:pPr marL="0" marR="0" lvl="0" indent="0" algn="l" defTabSz="457200" rtl="0" eaLnBrk="1" fontAlgn="auto" latinLnBrk="0" hangingPunct="0">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chemeClr val="accent1"/>
                </a:solidFill>
                <a:effectLst/>
                <a:uLnTx/>
                <a:uFillTx/>
                <a:ea typeface="Times New Roman" panose="02020603050405020304" pitchFamily="18" charset="0"/>
                <a:cs typeface="+mn-cs"/>
              </a:rPr>
              <a:t>FAQ</a:t>
            </a:r>
            <a:endParaRPr kumimoji="0" lang="en-GB" sz="1600" b="1" i="0" u="none" strike="noStrike" kern="1200" cap="none" spc="0" normalizeH="0" baseline="0" noProof="0" dirty="0">
              <a:ln>
                <a:noFill/>
              </a:ln>
              <a:solidFill>
                <a:schemeClr val="accent1"/>
              </a:solidFill>
              <a:effectLst/>
              <a:uLnTx/>
              <a:uFillTx/>
              <a:ea typeface="Times New Roman" panose="02020603050405020304" pitchFamily="18" charset="0"/>
              <a:cs typeface="+mn-cs"/>
            </a:endParaRPr>
          </a:p>
          <a:p>
            <a:pPr marL="0" marR="0" lvl="0" indent="0" algn="l" defTabSz="457200" rtl="0" eaLnBrk="1" fontAlgn="auto" latinLnBrk="0" hangingPunct="0">
              <a:lnSpc>
                <a:spcPct val="90000"/>
              </a:lnSpc>
              <a:spcBef>
                <a:spcPts val="200"/>
              </a:spcBef>
              <a:spcAft>
                <a:spcPts val="0"/>
              </a:spcAft>
              <a:buClrTx/>
              <a:buSzTx/>
              <a:buFontTx/>
              <a:buNone/>
              <a:tabLst/>
              <a:defRPr/>
            </a:pPr>
            <a:r>
              <a:rPr kumimoji="0" lang="en-GB" sz="3200" b="1" i="0" u="none" strike="noStrike" kern="1200" cap="none" spc="0" normalizeH="0" baseline="0" noProof="0" dirty="0">
                <a:ln>
                  <a:noFill/>
                </a:ln>
                <a:effectLst/>
                <a:uLnTx/>
                <a:uFillTx/>
                <a:ea typeface="+mn-ea"/>
                <a:cs typeface="+mn-cs"/>
              </a:rPr>
              <a:t>Powerful payment </a:t>
            </a:r>
            <a:br>
              <a:rPr kumimoji="0" lang="en-GB" sz="3200" b="1" i="0" u="none" strike="noStrike" kern="1200" cap="none" spc="0" normalizeH="0" baseline="0" noProof="0" dirty="0">
                <a:ln>
                  <a:noFill/>
                </a:ln>
                <a:effectLst/>
                <a:uLnTx/>
                <a:uFillTx/>
                <a:ea typeface="+mn-ea"/>
                <a:cs typeface="+mn-cs"/>
              </a:rPr>
            </a:br>
            <a:r>
              <a:rPr kumimoji="0" lang="en-GB" sz="3200" b="1" i="0" u="none" strike="noStrike" kern="1200" cap="none" spc="0" normalizeH="0" baseline="0" noProof="0" dirty="0">
                <a:ln>
                  <a:noFill/>
                </a:ln>
                <a:effectLst/>
                <a:uLnTx/>
                <a:uFillTx/>
                <a:ea typeface="+mn-ea"/>
                <a:cs typeface="+mn-cs"/>
              </a:rPr>
              <a:t>solutions for business</a:t>
            </a:r>
          </a:p>
          <a:p>
            <a:pPr marL="0" marR="0" lvl="0" indent="0" algn="l" defTabSz="457200" rtl="0" eaLnBrk="1" fontAlgn="auto" latinLnBrk="0" hangingPunct="0">
              <a:lnSpc>
                <a:spcPct val="120000"/>
              </a:lnSpc>
              <a:spcBef>
                <a:spcPts val="600"/>
              </a:spcBef>
              <a:spcAft>
                <a:spcPts val="0"/>
              </a:spcAft>
              <a:buClrTx/>
              <a:buSzTx/>
              <a:buFontTx/>
              <a:buNone/>
              <a:tabLst/>
              <a:defRPr/>
            </a:pPr>
            <a:r>
              <a:rPr kumimoji="0" lang="en-GB" sz="1000" b="1" i="0" u="none" strike="noStrike" kern="1200" cap="none" spc="0" normalizeH="0" baseline="0" noProof="0" dirty="0">
                <a:ln>
                  <a:noFill/>
                </a:ln>
                <a:effectLst/>
                <a:uLnTx/>
                <a:uFillTx/>
                <a:ea typeface="Times New Roman" panose="02020603050405020304" pitchFamily="18" charset="0"/>
                <a:cs typeface="+mn-cs"/>
              </a:rPr>
              <a:t>Evolve offers the very best in payment services </a:t>
            </a:r>
            <a:br>
              <a:rPr kumimoji="0" lang="en-GB" sz="1000" b="1" i="0" u="none" strike="noStrike" kern="1200" cap="none" spc="0" normalizeH="0" baseline="0" noProof="0" dirty="0">
                <a:ln>
                  <a:noFill/>
                </a:ln>
                <a:effectLst/>
                <a:uLnTx/>
                <a:uFillTx/>
                <a:ea typeface="Times New Roman" panose="02020603050405020304" pitchFamily="18" charset="0"/>
                <a:cs typeface="+mn-cs"/>
              </a:rPr>
            </a:br>
            <a:r>
              <a:rPr kumimoji="0" lang="en-GB" sz="1000" b="1" i="0" u="none" strike="noStrike" kern="1200" cap="none" spc="0" normalizeH="0" baseline="0" noProof="0" dirty="0">
                <a:ln>
                  <a:noFill/>
                </a:ln>
                <a:effectLst/>
                <a:uLnTx/>
                <a:uFillTx/>
                <a:ea typeface="Times New Roman" panose="02020603050405020304" pitchFamily="18" charset="0"/>
                <a:cs typeface="+mn-cs"/>
              </a:rPr>
              <a:t>directly through our platform.</a:t>
            </a:r>
            <a:endParaRPr lang="en-GB" sz="4400" b="1" dirty="0">
              <a:effectLst/>
              <a:ea typeface="Times New Roman" panose="02020603050405020304" pitchFamily="18" charset="0"/>
            </a:endParaRPr>
          </a:p>
        </p:txBody>
      </p:sp>
      <p:sp>
        <p:nvSpPr>
          <p:cNvPr id="36" name="TextBox 35">
            <a:extLst>
              <a:ext uri="{FF2B5EF4-FFF2-40B4-BE49-F238E27FC236}">
                <a16:creationId xmlns:a16="http://schemas.microsoft.com/office/drawing/2014/main" id="{A5A44BE4-5928-455A-9360-B9ED62E5FEED}"/>
              </a:ext>
            </a:extLst>
          </p:cNvPr>
          <p:cNvSpPr txBox="1"/>
          <p:nvPr/>
        </p:nvSpPr>
        <p:spPr>
          <a:xfrm>
            <a:off x="6985757" y="10472534"/>
            <a:ext cx="634557" cy="246221"/>
          </a:xfrm>
          <a:prstGeom prst="rect">
            <a:avLst/>
          </a:prstGeom>
          <a:noFill/>
        </p:spPr>
        <p:txBody>
          <a:bodyPr wrap="square">
            <a:spAutoFit/>
          </a:bodyPr>
          <a:lstStyle/>
          <a:p>
            <a:pPr algn="r"/>
            <a:r>
              <a:rPr lang="en-GB" sz="1000" dirty="0">
                <a:solidFill>
                  <a:schemeClr val="bg1">
                    <a:lumMod val="60000"/>
                    <a:lumOff val="40000"/>
                  </a:schemeClr>
                </a:solidFill>
                <a:latin typeface="Arial" panose="020B0604020202020204"/>
              </a:rPr>
              <a:t>V1</a:t>
            </a:r>
            <a:endParaRPr lang="en-GB" sz="1000" dirty="0">
              <a:solidFill>
                <a:schemeClr val="bg1">
                  <a:lumMod val="60000"/>
                  <a:lumOff val="40000"/>
                </a:schemeClr>
              </a:solidFill>
            </a:endParaRPr>
          </a:p>
        </p:txBody>
      </p:sp>
      <p:sp>
        <p:nvSpPr>
          <p:cNvPr id="2" name="TextBox 1">
            <a:extLst>
              <a:ext uri="{FF2B5EF4-FFF2-40B4-BE49-F238E27FC236}">
                <a16:creationId xmlns:a16="http://schemas.microsoft.com/office/drawing/2014/main" id="{0B5B7305-DEC0-4B40-A8D5-6916F1DFB848}"/>
              </a:ext>
            </a:extLst>
          </p:cNvPr>
          <p:cNvSpPr txBox="1"/>
          <p:nvPr/>
        </p:nvSpPr>
        <p:spPr>
          <a:xfrm>
            <a:off x="2123753" y="10399608"/>
            <a:ext cx="3384479" cy="215444"/>
          </a:xfrm>
          <a:prstGeom prst="rect">
            <a:avLst/>
          </a:prstGeom>
          <a:noFill/>
        </p:spPr>
        <p:txBody>
          <a:bodyPr wrap="square" rtlCol="0">
            <a:spAutoFit/>
          </a:bodyPr>
          <a:lstStyle/>
          <a:p>
            <a:pPr lvl="0" hangingPunct="0">
              <a:defRPr/>
            </a:pPr>
            <a:r>
              <a:rPr lang="en-GB" sz="600" dirty="0">
                <a:solidFill>
                  <a:schemeClr val="accent3"/>
                </a:solidFill>
                <a:ea typeface="Times New Roman" panose="02020603050405020304" pitchFamily="18" charset="0"/>
              </a:rPr>
              <a:t>Pay360 Limited trading as Pay360 by Capita is authorised by the Financial Conduct Authority</a:t>
            </a:r>
            <a:r>
              <a:rPr lang="en-GB" sz="800" dirty="0">
                <a:solidFill>
                  <a:schemeClr val="accent3"/>
                </a:solidFill>
                <a:ea typeface="Times New Roman" panose="02020603050405020304" pitchFamily="18" charset="0"/>
              </a:rPr>
              <a:t>.</a:t>
            </a:r>
          </a:p>
        </p:txBody>
      </p:sp>
    </p:spTree>
    <p:extLst>
      <p:ext uri="{BB962C8B-B14F-4D97-AF65-F5344CB8AC3E}">
        <p14:creationId xmlns:p14="http://schemas.microsoft.com/office/powerpoint/2010/main" val="1504128151"/>
      </p:ext>
    </p:extLst>
  </p:cSld>
  <p:clrMapOvr>
    <a:masterClrMapping/>
  </p:clrMapOvr>
</p:sld>
</file>

<file path=ppt/theme/theme1.xml><?xml version="1.0" encoding="utf-8"?>
<a:theme xmlns:a="http://schemas.openxmlformats.org/drawingml/2006/main" name="1_Office Theme">
  <a:themeElements>
    <a:clrScheme name="Pay360">
      <a:dk1>
        <a:srgbClr val="505253"/>
      </a:dk1>
      <a:lt1>
        <a:srgbClr val="FFFFFF"/>
      </a:lt1>
      <a:dk2>
        <a:srgbClr val="005B82"/>
      </a:dk2>
      <a:lt2>
        <a:srgbClr val="F3F3F3"/>
      </a:lt2>
      <a:accent1>
        <a:srgbClr val="F0AB00"/>
      </a:accent1>
      <a:accent2>
        <a:srgbClr val="FF5800"/>
      </a:accent2>
      <a:accent3>
        <a:srgbClr val="505253"/>
      </a:accent3>
      <a:accent4>
        <a:srgbClr val="F0AB00"/>
      </a:accent4>
      <a:accent5>
        <a:srgbClr val="FF5800"/>
      </a:accent5>
      <a:accent6>
        <a:srgbClr val="005B82"/>
      </a:accent6>
      <a:hlink>
        <a:srgbClr val="F0AB00"/>
      </a:hlink>
      <a:folHlink>
        <a:srgbClr val="FF58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9050" cap="rnd">
          <a:solidFill>
            <a:schemeClr val="tx1">
              <a:lumMod val="60000"/>
              <a:lumOff val="40000"/>
            </a:schemeClr>
          </a:solidFill>
          <a:prstDash val="sysDot"/>
          <a:round/>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8B49262BE7A4349B6C6E36F317E2044" ma:contentTypeVersion="13" ma:contentTypeDescription="Create a new document." ma:contentTypeScope="" ma:versionID="761bc83e35c1c2f6399f2d0dda9183c0">
  <xsd:schema xmlns:xsd="http://www.w3.org/2001/XMLSchema" xmlns:xs="http://www.w3.org/2001/XMLSchema" xmlns:p="http://schemas.microsoft.com/office/2006/metadata/properties" xmlns:ns3="d56fdc99-3517-4fe3-8d5a-c02f28e8ba9b" xmlns:ns4="3d20abf4-8ec3-4102-8fdb-59ffac0b486f" targetNamespace="http://schemas.microsoft.com/office/2006/metadata/properties" ma:root="true" ma:fieldsID="cb9412b5238a8d027e5789efe035f722" ns3:_="" ns4:_="">
    <xsd:import namespace="d56fdc99-3517-4fe3-8d5a-c02f28e8ba9b"/>
    <xsd:import namespace="3d20abf4-8ec3-4102-8fdb-59ffac0b486f"/>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OCR" minOccurs="0"/>
                <xsd:element ref="ns4:MediaServiceEventHashCode" minOccurs="0"/>
                <xsd:element ref="ns4:MediaServiceGenerationTime" minOccurs="0"/>
                <xsd:element ref="ns4:MediaServiceAutoKeyPoints" minOccurs="0"/>
                <xsd:element ref="ns4:MediaServiceKeyPoints" minOccurs="0"/>
                <xsd:element ref="ns4: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56fdc99-3517-4fe3-8d5a-c02f28e8ba9b"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d20abf4-8ec3-4102-8fdb-59ffac0b486f"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MediaServiceAutoTags" ma:internalName="MediaServiceAutoTags"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18AA168-5589-4C0F-88FF-5194EFA64F8F}">
  <ds:schemaRefs>
    <ds:schemaRef ds:uri="http://purl.org/dc/elements/1.1/"/>
    <ds:schemaRef ds:uri="http://schemas.microsoft.com/office/2006/metadata/properties"/>
    <ds:schemaRef ds:uri="http://purl.org/dc/terms/"/>
    <ds:schemaRef ds:uri="http://schemas.openxmlformats.org/package/2006/metadata/core-properties"/>
    <ds:schemaRef ds:uri="http://purl.org/dc/dcmitype/"/>
    <ds:schemaRef ds:uri="http://schemas.microsoft.com/office/infopath/2007/PartnerControls"/>
    <ds:schemaRef ds:uri="http://schemas.microsoft.com/office/2006/documentManagement/types"/>
    <ds:schemaRef ds:uri="3d20abf4-8ec3-4102-8fdb-59ffac0b486f"/>
    <ds:schemaRef ds:uri="d56fdc99-3517-4fe3-8d5a-c02f28e8ba9b"/>
    <ds:schemaRef ds:uri="http://www.w3.org/XML/1998/namespace"/>
  </ds:schemaRefs>
</ds:datastoreItem>
</file>

<file path=customXml/itemProps2.xml><?xml version="1.0" encoding="utf-8"?>
<ds:datastoreItem xmlns:ds="http://schemas.openxmlformats.org/officeDocument/2006/customXml" ds:itemID="{C13D83B5-78B1-4E41-BF82-6FCDAAF12662}">
  <ds:schemaRefs>
    <ds:schemaRef ds:uri="http://schemas.microsoft.com/sharepoint/v3/contenttype/forms"/>
  </ds:schemaRefs>
</ds:datastoreItem>
</file>

<file path=customXml/itemProps3.xml><?xml version="1.0" encoding="utf-8"?>
<ds:datastoreItem xmlns:ds="http://schemas.openxmlformats.org/officeDocument/2006/customXml" ds:itemID="{447BF764-A1F4-4D93-A249-D0C557D5928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56fdc99-3517-4fe3-8d5a-c02f28e8ba9b"/>
    <ds:schemaRef ds:uri="3d20abf4-8ec3-4102-8fdb-59ffac0b486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4256</TotalTime>
  <Words>85</Words>
  <Application>Microsoft Office PowerPoint</Application>
  <PresentationFormat>Custom</PresentationFormat>
  <Paragraphs>91</Paragraphs>
  <Slides>3</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vt:i4>
      </vt:variant>
    </vt:vector>
  </HeadingPairs>
  <TitlesOfParts>
    <vt:vector size="6" baseType="lpstr">
      <vt:lpstr>Arial</vt:lpstr>
      <vt:lpstr>Calibri</vt:lpstr>
      <vt:lpstr>1_Office Theme</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 Greener</dc:creator>
  <cp:lastModifiedBy>Johnson, Becky (Corporate Marketing)</cp:lastModifiedBy>
  <cp:revision>25</cp:revision>
  <dcterms:created xsi:type="dcterms:W3CDTF">2021-07-13T20:16:11Z</dcterms:created>
  <dcterms:modified xsi:type="dcterms:W3CDTF">2021-09-27T13:07:22Z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0x010100A8B49262BE7A4349B6C6E36F317E2044</vt:lpwstr>
  </property>
</Properties>
</file>